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7" r:id="rId2"/>
    <p:sldId id="261" r:id="rId3"/>
    <p:sldId id="262" r:id="rId4"/>
    <p:sldId id="263"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5" r:id="rId35"/>
    <p:sldId id="293" r:id="rId36"/>
    <p:sldId id="294" r:id="rId37"/>
  </p:sldIdLst>
  <p:sldSz cx="9144000" cy="6858000" type="screen4x3"/>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914" autoAdjust="0"/>
  </p:normalViewPr>
  <p:slideViewPr>
    <p:cSldViewPr snapToGrid="0" snapToObjects="1">
      <p:cViewPr varScale="1">
        <p:scale>
          <a:sx n="87" d="100"/>
          <a:sy n="87" d="100"/>
        </p:scale>
        <p:origin x="2304"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6326C5-217F-4970-A168-BFF0F4015197}" type="datetimeFigureOut">
              <a:rPr lang="en-US" smtClean="0"/>
              <a:t>8/28/2019</a:t>
            </a:fld>
            <a:endParaRPr lang="en-US"/>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F399CE-4EB7-4C18-B0EA-E6095AEC645C}" type="slidenum">
              <a:rPr lang="en-US" smtClean="0"/>
              <a:t>‹nr.›</a:t>
            </a:fld>
            <a:endParaRPr lang="en-US"/>
          </a:p>
        </p:txBody>
      </p:sp>
    </p:spTree>
    <p:extLst>
      <p:ext uri="{BB962C8B-B14F-4D97-AF65-F5344CB8AC3E}">
        <p14:creationId xmlns:p14="http://schemas.microsoft.com/office/powerpoint/2010/main" val="91397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Credits</a:t>
            </a:r>
            <a:r>
              <a:rPr lang="nl-NL" baseline="0" dirty="0" smtClean="0"/>
              <a:t> afbeelding: Zelfportret met grijze vilthoed, Vincent van Gogh (1853 – 1890), 1887, Van Gogh Museum Amsterdam. </a:t>
            </a:r>
            <a:endParaRPr lang="nl-NL" dirty="0" smtClean="0"/>
          </a:p>
          <a:p>
            <a:endParaRPr lang="en-US" dirty="0"/>
          </a:p>
        </p:txBody>
      </p:sp>
      <p:sp>
        <p:nvSpPr>
          <p:cNvPr id="4" name="Tijdelijke aanduiding voor dianummer 3"/>
          <p:cNvSpPr>
            <a:spLocks noGrp="1"/>
          </p:cNvSpPr>
          <p:nvPr>
            <p:ph type="sldNum" sz="quarter" idx="10"/>
          </p:nvPr>
        </p:nvSpPr>
        <p:spPr/>
        <p:txBody>
          <a:bodyPr/>
          <a:lstStyle/>
          <a:p>
            <a:fld id="{F5F399CE-4EB7-4C18-B0EA-E6095AEC645C}" type="slidenum">
              <a:rPr lang="en-US" smtClean="0"/>
              <a:t>2</a:t>
            </a:fld>
            <a:endParaRPr lang="en-US"/>
          </a:p>
        </p:txBody>
      </p:sp>
    </p:spTree>
    <p:extLst>
      <p:ext uri="{BB962C8B-B14F-4D97-AF65-F5344CB8AC3E}">
        <p14:creationId xmlns:p14="http://schemas.microsoft.com/office/powerpoint/2010/main" val="556766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Credits afbeelding: uitsnede uit</a:t>
            </a:r>
            <a:r>
              <a:rPr lang="nl-NL" baseline="0" dirty="0" smtClean="0"/>
              <a:t> </a:t>
            </a:r>
            <a:r>
              <a:rPr lang="nl-NL" sz="1200" kern="1200" baseline="0" dirty="0" smtClean="0">
                <a:solidFill>
                  <a:schemeClr val="tx1"/>
                </a:solidFill>
                <a:effectLst/>
                <a:latin typeface="+mn-lt"/>
                <a:ea typeface="+mn-ea"/>
                <a:cs typeface="+mn-cs"/>
              </a:rPr>
              <a:t>g</a:t>
            </a:r>
            <a:r>
              <a:rPr lang="nl-NL" sz="1200" kern="1200" dirty="0" smtClean="0">
                <a:solidFill>
                  <a:schemeClr val="tx1"/>
                </a:solidFill>
                <a:effectLst/>
                <a:latin typeface="+mn-lt"/>
                <a:ea typeface="+mn-ea"/>
                <a:cs typeface="+mn-cs"/>
              </a:rPr>
              <a:t>roepsfoto van HBS Willem II, docenten en leerlingen van de HBS Willem II, 1866 of 1867. Archief HBS Willem II Tilburg.</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l-NL" dirty="0" smtClean="0"/>
          </a:p>
          <a:p>
            <a:r>
              <a:rPr lang="nl-NL" dirty="0" smtClean="0"/>
              <a:t>Vincent is geboren en getogen in Brabant.</a:t>
            </a:r>
          </a:p>
          <a:p>
            <a:r>
              <a:rPr lang="nl-NL" dirty="0" smtClean="0"/>
              <a:t>Hij</a:t>
            </a:r>
            <a:r>
              <a:rPr lang="nl-NL" baseline="0" dirty="0" smtClean="0"/>
              <a:t> is in Zundert geboren op 30 maart 1853. </a:t>
            </a:r>
          </a:p>
          <a:p>
            <a:r>
              <a:rPr lang="nl-NL" baseline="0" dirty="0" smtClean="0"/>
              <a:t>Hij groeit op, speelt graag in de tuin en gaat naar school.</a:t>
            </a:r>
          </a:p>
          <a:p>
            <a:endParaRPr lang="nl-NL" baseline="0" dirty="0" smtClean="0"/>
          </a:p>
          <a:p>
            <a:r>
              <a:rPr lang="nl-NL" baseline="0" dirty="0" smtClean="0"/>
              <a:t>De Brabantse familie van Gogh bestaat uit zijn moeder Anna, zijn vader Theodorus, zijn drie zussen Anna, Lies en Wil en twee broers Theo en Cor.</a:t>
            </a:r>
          </a:p>
          <a:p>
            <a:r>
              <a:rPr lang="nl-NL" baseline="0" dirty="0" smtClean="0"/>
              <a:t>Ze zijn thuis met z’n achten. </a:t>
            </a:r>
          </a:p>
          <a:p>
            <a:endParaRPr lang="en-US" dirty="0"/>
          </a:p>
        </p:txBody>
      </p:sp>
      <p:sp>
        <p:nvSpPr>
          <p:cNvPr id="4" name="Tijdelijke aanduiding voor dianummer 3"/>
          <p:cNvSpPr>
            <a:spLocks noGrp="1"/>
          </p:cNvSpPr>
          <p:nvPr>
            <p:ph type="sldNum" sz="quarter" idx="10"/>
          </p:nvPr>
        </p:nvSpPr>
        <p:spPr/>
        <p:txBody>
          <a:bodyPr/>
          <a:lstStyle/>
          <a:p>
            <a:fld id="{F5F399CE-4EB7-4C18-B0EA-E6095AEC645C}" type="slidenum">
              <a:rPr lang="en-US" smtClean="0"/>
              <a:t>11</a:t>
            </a:fld>
            <a:endParaRPr lang="en-US"/>
          </a:p>
        </p:txBody>
      </p:sp>
    </p:spTree>
    <p:extLst>
      <p:ext uri="{BB962C8B-B14F-4D97-AF65-F5344CB8AC3E}">
        <p14:creationId xmlns:p14="http://schemas.microsoft.com/office/powerpoint/2010/main" val="1282009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Credits afbeelding: Feest bij dorpsschool</a:t>
            </a:r>
            <a:r>
              <a:rPr lang="nl-NL" baseline="0" dirty="0" smtClean="0"/>
              <a:t> in Zundert, </a:t>
            </a:r>
            <a:r>
              <a:rPr lang="nl-NL" dirty="0" smtClean="0"/>
              <a:t>uit boek</a:t>
            </a:r>
            <a:r>
              <a:rPr lang="nl-NL" baseline="0" dirty="0" smtClean="0"/>
              <a:t> ‘’</a:t>
            </a:r>
            <a:r>
              <a:rPr lang="nl-NL" dirty="0" smtClean="0"/>
              <a:t>Van Gogh &amp; Brabant’,</a:t>
            </a:r>
            <a:r>
              <a:rPr lang="nl-NL" baseline="0" dirty="0" smtClean="0"/>
              <a:t> pag. 21.</a:t>
            </a:r>
            <a:endParaRPr lang="nl-NL" dirty="0" smtClean="0"/>
          </a:p>
          <a:p>
            <a:endParaRPr lang="nl-NL" dirty="0" smtClean="0"/>
          </a:p>
          <a:p>
            <a:r>
              <a:rPr lang="nl-NL" sz="1200" kern="1200" dirty="0" smtClean="0">
                <a:solidFill>
                  <a:schemeClr val="tx1"/>
                </a:solidFill>
                <a:latin typeface="+mn-lt"/>
                <a:ea typeface="+mn-ea"/>
                <a:cs typeface="+mn-cs"/>
              </a:rPr>
              <a:t>“Vincent volgde onderwijs aan de dorpsschool van Zundert, die vlakbij hun </a:t>
            </a:r>
            <a:r>
              <a:rPr lang="nl-NL" sz="1200" u="none" strike="noStrike" kern="1200" dirty="0" smtClean="0">
                <a:solidFill>
                  <a:schemeClr val="tx1"/>
                </a:solidFill>
                <a:latin typeface="+mn-lt"/>
                <a:ea typeface="+mn-ea"/>
                <a:cs typeface="+mn-cs"/>
              </a:rPr>
              <a:t>woonhuis</a:t>
            </a:r>
            <a:r>
              <a:rPr lang="nl-NL" sz="1200" kern="1200" dirty="0" smtClean="0">
                <a:solidFill>
                  <a:schemeClr val="tx1"/>
                </a:solidFill>
                <a:latin typeface="+mn-lt"/>
                <a:ea typeface="+mn-ea"/>
                <a:cs typeface="+mn-cs"/>
              </a:rPr>
              <a:t> lag. Omdat alleen de leerlingenlijsten van 1861 bewaard zijn gebleven, is slechts van dat jaar met zekerheid te zeggen dat Vincent er op school zat. Het zal een drukke boel geweest zijn, want alle leerlingen zaten in één klaslokaal bij elkaar en ‘s winters telde de school ca. 150 leerlingen. In de zomer was het rustiger omdat er dan werk op het land gedaan moest worden.</a:t>
            </a:r>
            <a:endParaRPr lang="nl-NL" dirty="0" smtClean="0"/>
          </a:p>
          <a:p>
            <a:r>
              <a:rPr lang="nl-NL" sz="1200" kern="1200" dirty="0" smtClean="0">
                <a:solidFill>
                  <a:schemeClr val="tx1"/>
                </a:solidFill>
                <a:latin typeface="+mn-lt"/>
                <a:ea typeface="+mn-ea"/>
                <a:cs typeface="+mn-cs"/>
              </a:rPr>
              <a:t>Of en waarom Vincent in 1861 van school ging, is niet duidelijk. Wellicht had het ermee te maken dat zijn ouders vonden dat Vincent te ruw werd door de omgang met alle arbeiderskinderen op de school.” </a:t>
            </a:r>
          </a:p>
          <a:p>
            <a:endParaRPr lang="nl-NL" sz="1200" kern="1200" dirty="0" smtClean="0">
              <a:solidFill>
                <a:schemeClr val="tx1"/>
              </a:solidFill>
              <a:latin typeface="+mn-lt"/>
              <a:ea typeface="+mn-ea"/>
              <a:cs typeface="+mn-cs"/>
            </a:endParaRPr>
          </a:p>
          <a:p>
            <a:r>
              <a:rPr lang="nl-NL" sz="1200" kern="1200" dirty="0" smtClean="0">
                <a:solidFill>
                  <a:schemeClr val="tx1"/>
                </a:solidFill>
                <a:latin typeface="+mn-lt"/>
                <a:ea typeface="+mn-ea"/>
                <a:cs typeface="+mn-cs"/>
              </a:rPr>
              <a:t>Bron: www.vang</a:t>
            </a:r>
            <a:r>
              <a:rPr lang="nl-NL" sz="1200" kern="1200" baseline="0" dirty="0" smtClean="0">
                <a:solidFill>
                  <a:schemeClr val="tx1"/>
                </a:solidFill>
                <a:latin typeface="+mn-lt"/>
                <a:ea typeface="+mn-ea"/>
                <a:cs typeface="+mn-cs"/>
              </a:rPr>
              <a:t>oghroute.nl  </a:t>
            </a:r>
            <a:endParaRPr lang="nl-NL" dirty="0" smtClean="0"/>
          </a:p>
          <a:p>
            <a:endParaRPr lang="en-US" dirty="0"/>
          </a:p>
        </p:txBody>
      </p:sp>
      <p:sp>
        <p:nvSpPr>
          <p:cNvPr id="4" name="Tijdelijke aanduiding voor dianummer 3"/>
          <p:cNvSpPr>
            <a:spLocks noGrp="1"/>
          </p:cNvSpPr>
          <p:nvPr>
            <p:ph type="sldNum" sz="quarter" idx="10"/>
          </p:nvPr>
        </p:nvSpPr>
        <p:spPr/>
        <p:txBody>
          <a:bodyPr/>
          <a:lstStyle/>
          <a:p>
            <a:fld id="{F5F399CE-4EB7-4C18-B0EA-E6095AEC645C}" type="slidenum">
              <a:rPr lang="en-US" smtClean="0"/>
              <a:t>12</a:t>
            </a:fld>
            <a:endParaRPr lang="en-US"/>
          </a:p>
        </p:txBody>
      </p:sp>
    </p:spTree>
    <p:extLst>
      <p:ext uri="{BB962C8B-B14F-4D97-AF65-F5344CB8AC3E}">
        <p14:creationId xmlns:p14="http://schemas.microsoft.com/office/powerpoint/2010/main" val="320694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3. De schilder in Brabant</a:t>
            </a:r>
          </a:p>
          <a:p>
            <a:endParaRPr lang="en-US" dirty="0"/>
          </a:p>
        </p:txBody>
      </p:sp>
      <p:sp>
        <p:nvSpPr>
          <p:cNvPr id="4" name="Tijdelijke aanduiding voor dianummer 3"/>
          <p:cNvSpPr>
            <a:spLocks noGrp="1"/>
          </p:cNvSpPr>
          <p:nvPr>
            <p:ph type="sldNum" sz="quarter" idx="10"/>
          </p:nvPr>
        </p:nvSpPr>
        <p:spPr/>
        <p:txBody>
          <a:bodyPr/>
          <a:lstStyle/>
          <a:p>
            <a:fld id="{F5F399CE-4EB7-4C18-B0EA-E6095AEC645C}" type="slidenum">
              <a:rPr lang="en-US" smtClean="0"/>
              <a:t>13</a:t>
            </a:fld>
            <a:endParaRPr lang="en-US"/>
          </a:p>
        </p:txBody>
      </p:sp>
    </p:spTree>
    <p:extLst>
      <p:ext uri="{BB962C8B-B14F-4D97-AF65-F5344CB8AC3E}">
        <p14:creationId xmlns:p14="http://schemas.microsoft.com/office/powerpoint/2010/main" val="233960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Credits</a:t>
            </a:r>
            <a:r>
              <a:rPr lang="nl-NL" baseline="0" dirty="0" smtClean="0"/>
              <a:t> afbeelding: </a:t>
            </a:r>
            <a:r>
              <a:rPr lang="nl-NL" dirty="0" smtClean="0"/>
              <a:t>Interieur</a:t>
            </a:r>
            <a:r>
              <a:rPr lang="nl-NL" baseline="0" dirty="0" smtClean="0"/>
              <a:t> van de Kunsthandel in Den Haag, uit boek ‘Van Gogh &amp; Brabant’, pag.28.</a:t>
            </a:r>
            <a:endParaRPr lang="nl-NL"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nl-NL"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l-NL" dirty="0" smtClean="0"/>
              <a:t>Vincent weet pas </a:t>
            </a:r>
            <a:r>
              <a:rPr lang="nl-NL" baseline="0" dirty="0" smtClean="0"/>
              <a:t>later in zijn leven dat hij schilder wil worden. </a:t>
            </a:r>
          </a:p>
          <a:p>
            <a:pPr marL="0" marR="0" indent="0" algn="l" defTabSz="914400" rtl="0" eaLnBrk="1" fontAlgn="auto" latinLnBrk="0" hangingPunct="1">
              <a:lnSpc>
                <a:spcPct val="100000"/>
              </a:lnSpc>
              <a:spcBef>
                <a:spcPts val="0"/>
              </a:spcBef>
              <a:spcAft>
                <a:spcPts val="0"/>
              </a:spcAft>
              <a:buClrTx/>
              <a:buSzTx/>
              <a:buFontTx/>
              <a:buNone/>
              <a:tabLst/>
              <a:defRPr/>
            </a:pPr>
            <a:r>
              <a:rPr lang="nl-NL" baseline="0" dirty="0" smtClean="0"/>
              <a:t>Eerst is hij via zijn oom Vincent gaan werken in de kunsthandel. </a:t>
            </a:r>
          </a:p>
          <a:p>
            <a:pPr marL="0" marR="0" indent="0" algn="l" defTabSz="914400" rtl="0" eaLnBrk="1" fontAlgn="auto" latinLnBrk="0" hangingPunct="1">
              <a:lnSpc>
                <a:spcPct val="100000"/>
              </a:lnSpc>
              <a:spcBef>
                <a:spcPts val="0"/>
              </a:spcBef>
              <a:spcAft>
                <a:spcPts val="0"/>
              </a:spcAft>
              <a:buClrTx/>
              <a:buSzTx/>
              <a:buFontTx/>
              <a:buNone/>
              <a:tabLst/>
              <a:defRPr/>
            </a:pPr>
            <a:r>
              <a:rPr lang="nl-NL" baseline="0" dirty="0" smtClean="0"/>
              <a:t>Hij is 16 jaar als hij daar gaat werken in Den Haag en later in Brussel. </a:t>
            </a:r>
          </a:p>
          <a:p>
            <a:pPr marL="0" marR="0" indent="0" algn="l" defTabSz="914400" rtl="0" eaLnBrk="1" fontAlgn="auto" latinLnBrk="0" hangingPunct="1">
              <a:lnSpc>
                <a:spcPct val="100000"/>
              </a:lnSpc>
              <a:spcBef>
                <a:spcPts val="0"/>
              </a:spcBef>
              <a:spcAft>
                <a:spcPts val="0"/>
              </a:spcAft>
              <a:buClrTx/>
              <a:buSzTx/>
              <a:buFontTx/>
              <a:buNone/>
              <a:tabLst/>
              <a:defRPr/>
            </a:pPr>
            <a:endParaRPr lang="nl-NL"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l-NL" baseline="0" dirty="0" smtClean="0"/>
              <a:t>Hij is ook nog onderwijzer geweest in Engeland. </a:t>
            </a:r>
          </a:p>
          <a:p>
            <a:pPr marL="0" marR="0" indent="0" algn="l" defTabSz="914400" rtl="0" eaLnBrk="1" fontAlgn="auto" latinLnBrk="0" hangingPunct="1">
              <a:lnSpc>
                <a:spcPct val="100000"/>
              </a:lnSpc>
              <a:spcBef>
                <a:spcPts val="0"/>
              </a:spcBef>
              <a:spcAft>
                <a:spcPts val="0"/>
              </a:spcAft>
              <a:buClrTx/>
              <a:buSzTx/>
              <a:buFontTx/>
              <a:buNone/>
              <a:tabLst/>
              <a:defRPr/>
            </a:pPr>
            <a:r>
              <a:rPr lang="nl-NL" baseline="0" dirty="0" smtClean="0"/>
              <a:t>Daarna heeft hij het geprobeerd als dominee in België. Hetzelfde beroep als zijn vader. Dat lukt hem niet.</a:t>
            </a:r>
          </a:p>
          <a:p>
            <a:pPr marL="0" marR="0" indent="0" algn="l" defTabSz="914400" rtl="0" eaLnBrk="1" fontAlgn="auto" latinLnBrk="0" hangingPunct="1">
              <a:lnSpc>
                <a:spcPct val="100000"/>
              </a:lnSpc>
              <a:spcBef>
                <a:spcPts val="0"/>
              </a:spcBef>
              <a:spcAft>
                <a:spcPts val="0"/>
              </a:spcAft>
              <a:buClrTx/>
              <a:buSzTx/>
              <a:buFontTx/>
              <a:buNone/>
              <a:tabLst/>
              <a:defRPr/>
            </a:pPr>
            <a:r>
              <a:rPr lang="nl-NL" baseline="0" dirty="0" smtClean="0"/>
              <a:t>Toen is hij teruggekomen naar Brabant in Etten en heeft hij besloten kunstenaar te worden.</a:t>
            </a:r>
          </a:p>
          <a:p>
            <a:endParaRPr lang="en-US" dirty="0"/>
          </a:p>
        </p:txBody>
      </p:sp>
      <p:sp>
        <p:nvSpPr>
          <p:cNvPr id="4" name="Tijdelijke aanduiding voor dianummer 3"/>
          <p:cNvSpPr>
            <a:spLocks noGrp="1"/>
          </p:cNvSpPr>
          <p:nvPr>
            <p:ph type="sldNum" sz="quarter" idx="10"/>
          </p:nvPr>
        </p:nvSpPr>
        <p:spPr/>
        <p:txBody>
          <a:bodyPr/>
          <a:lstStyle/>
          <a:p>
            <a:fld id="{F5F399CE-4EB7-4C18-B0EA-E6095AEC645C}" type="slidenum">
              <a:rPr lang="en-US" smtClean="0"/>
              <a:t>14</a:t>
            </a:fld>
            <a:endParaRPr lang="en-US"/>
          </a:p>
        </p:txBody>
      </p:sp>
    </p:spTree>
    <p:extLst>
      <p:ext uri="{BB962C8B-B14F-4D97-AF65-F5344CB8AC3E}">
        <p14:creationId xmlns:p14="http://schemas.microsoft.com/office/powerpoint/2010/main" val="30031916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smtClean="0"/>
              <a:t>Credits afbeelding: Van Gogh Brabant</a:t>
            </a:r>
          </a:p>
          <a:p>
            <a:endParaRPr lang="nl-NL" dirty="0" smtClean="0"/>
          </a:p>
          <a:p>
            <a:r>
              <a:rPr lang="nl-NL" dirty="0" smtClean="0"/>
              <a:t>Vincent heeft op verschillende plekken</a:t>
            </a:r>
            <a:r>
              <a:rPr lang="nl-NL" baseline="0" dirty="0" smtClean="0"/>
              <a:t> in Brabant gewoond en gewerkt, is daar naar school gegaan of op familiebezoek geweest. </a:t>
            </a:r>
          </a:p>
          <a:p>
            <a:endParaRPr lang="nl-NL" baseline="0" dirty="0" smtClean="0"/>
          </a:p>
          <a:p>
            <a:r>
              <a:rPr lang="nl-NL" baseline="0" dirty="0" smtClean="0"/>
              <a:t>In Zundert: geboren en naar de dorpsschool.</a:t>
            </a:r>
          </a:p>
          <a:p>
            <a:r>
              <a:rPr lang="nl-NL" baseline="0" dirty="0" smtClean="0"/>
              <a:t>In Zevenbergen: naar de kostschool.</a:t>
            </a:r>
          </a:p>
          <a:p>
            <a:pPr marL="0" marR="0" indent="0" algn="l" defTabSz="914400" rtl="0" eaLnBrk="1" fontAlgn="auto" latinLnBrk="0" hangingPunct="1">
              <a:lnSpc>
                <a:spcPct val="100000"/>
              </a:lnSpc>
              <a:spcBef>
                <a:spcPts val="0"/>
              </a:spcBef>
              <a:spcAft>
                <a:spcPts val="0"/>
              </a:spcAft>
              <a:buClrTx/>
              <a:buSzTx/>
              <a:buFontTx/>
              <a:buNone/>
              <a:tabLst/>
              <a:defRPr/>
            </a:pPr>
            <a:r>
              <a:rPr lang="nl-NL" baseline="0" dirty="0" smtClean="0"/>
              <a:t>In Tilburg: naar de middelbare school (HBS).</a:t>
            </a:r>
          </a:p>
          <a:p>
            <a:pPr marL="0" marR="0" indent="0" algn="l" defTabSz="914400" rtl="0" eaLnBrk="1" fontAlgn="auto" latinLnBrk="0" hangingPunct="1">
              <a:lnSpc>
                <a:spcPct val="100000"/>
              </a:lnSpc>
              <a:spcBef>
                <a:spcPts val="0"/>
              </a:spcBef>
              <a:spcAft>
                <a:spcPts val="0"/>
              </a:spcAft>
              <a:buClrTx/>
              <a:buSzTx/>
              <a:buFontTx/>
              <a:buNone/>
              <a:tabLst/>
              <a:defRPr/>
            </a:pPr>
            <a:r>
              <a:rPr lang="nl-NL" baseline="0" dirty="0" smtClean="0"/>
              <a:t>In Helvoirt: op bezoek bij zijn ouders die naar Helvoirt verhuisden / Vincent zelf zit in Den Haag, Parijs en Londen, Dordrecht, Amsterdam en België. </a:t>
            </a:r>
          </a:p>
          <a:p>
            <a:r>
              <a:rPr lang="nl-NL" baseline="0" dirty="0" smtClean="0"/>
              <a:t>In Etten-Leur: hij gaat een paar keer op bezoek bij zijn ouders die zijn verhuisd naar Etten en hij woont zelf daar ook een tijdje. Hij richt zijn eerste atelier in om te gaan tekenen. Vanuit Etten gaat hij weer naar Den Haag en Drenthe.</a:t>
            </a:r>
          </a:p>
          <a:p>
            <a:pPr marL="0" marR="0" indent="0" algn="l" defTabSz="914400" rtl="0" eaLnBrk="1" fontAlgn="auto" latinLnBrk="0" hangingPunct="1">
              <a:lnSpc>
                <a:spcPct val="100000"/>
              </a:lnSpc>
              <a:spcBef>
                <a:spcPts val="0"/>
              </a:spcBef>
              <a:spcAft>
                <a:spcPts val="0"/>
              </a:spcAft>
              <a:buClrTx/>
              <a:buSzTx/>
              <a:buFontTx/>
              <a:buNone/>
              <a:tabLst/>
              <a:defRPr/>
            </a:pPr>
            <a:r>
              <a:rPr lang="nl-NL" baseline="0" dirty="0" smtClean="0"/>
              <a:t>In Nuenen: daar woont hij van 1884 tot 1885 / schildert hij de aardappeleters. Vanuit Nuenen vertrekt hij naar Antwerpen en Frankrijk.    </a:t>
            </a:r>
            <a:endParaRPr lang="nl-NL" dirty="0" smtClean="0"/>
          </a:p>
          <a:p>
            <a:r>
              <a:rPr lang="nl-NL" baseline="0" dirty="0" smtClean="0"/>
              <a:t>In Breda: wonen zijn opa en oma</a:t>
            </a:r>
          </a:p>
          <a:p>
            <a:endParaRPr lang="en-US" dirty="0"/>
          </a:p>
        </p:txBody>
      </p:sp>
      <p:sp>
        <p:nvSpPr>
          <p:cNvPr id="4" name="Tijdelijke aanduiding voor dianummer 3"/>
          <p:cNvSpPr>
            <a:spLocks noGrp="1"/>
          </p:cNvSpPr>
          <p:nvPr>
            <p:ph type="sldNum" sz="quarter" idx="10"/>
          </p:nvPr>
        </p:nvSpPr>
        <p:spPr/>
        <p:txBody>
          <a:bodyPr/>
          <a:lstStyle/>
          <a:p>
            <a:fld id="{F5F399CE-4EB7-4C18-B0EA-E6095AEC645C}" type="slidenum">
              <a:rPr lang="en-US" smtClean="0"/>
              <a:t>15</a:t>
            </a:fld>
            <a:endParaRPr lang="en-US"/>
          </a:p>
        </p:txBody>
      </p:sp>
    </p:spTree>
    <p:extLst>
      <p:ext uri="{BB962C8B-B14F-4D97-AF65-F5344CB8AC3E}">
        <p14:creationId xmlns:p14="http://schemas.microsoft.com/office/powerpoint/2010/main" val="3558995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smtClean="0"/>
              <a:t>Credits afbeelding: Wever, Vincent</a:t>
            </a:r>
            <a:r>
              <a:rPr lang="nl-NL" baseline="0" dirty="0" smtClean="0"/>
              <a:t> van Gogh (1853 – 1890), Nuenen,</a:t>
            </a:r>
            <a:r>
              <a:rPr lang="nl-NL" dirty="0" smtClean="0"/>
              <a:t>1884, </a:t>
            </a:r>
            <a:r>
              <a:rPr lang="nl-NL" baseline="0" dirty="0" smtClean="0"/>
              <a:t>Van Gogh Museum, Amsterdam. </a:t>
            </a:r>
            <a:endParaRPr lang="nl-NL" dirty="0" smtClean="0"/>
          </a:p>
          <a:p>
            <a:endParaRPr lang="nl-NL" dirty="0" smtClean="0"/>
          </a:p>
          <a:p>
            <a:r>
              <a:rPr lang="nl-NL" dirty="0" err="1" smtClean="0"/>
              <a:t>Vincent’s</a:t>
            </a:r>
            <a:r>
              <a:rPr lang="nl-NL" dirty="0" smtClean="0"/>
              <a:t> </a:t>
            </a:r>
            <a:r>
              <a:rPr lang="nl-NL" baseline="0" dirty="0" smtClean="0"/>
              <a:t>Brabantse werk gaat vooral over wevers, maaiers en zaaiers.</a:t>
            </a:r>
          </a:p>
          <a:p>
            <a:r>
              <a:rPr lang="nl-NL" baseline="0" dirty="0" smtClean="0"/>
              <a:t>Hij gebruikt donkere kleuren in zijn werk. </a:t>
            </a:r>
          </a:p>
          <a:p>
            <a:r>
              <a:rPr lang="nl-NL" baseline="0" dirty="0" smtClean="0"/>
              <a:t>Hij experimenteert met ‘donker dat toch kleur is’. </a:t>
            </a:r>
          </a:p>
          <a:p>
            <a:endParaRPr lang="en-US" dirty="0"/>
          </a:p>
        </p:txBody>
      </p:sp>
      <p:sp>
        <p:nvSpPr>
          <p:cNvPr id="4" name="Tijdelijke aanduiding voor dianummer 3"/>
          <p:cNvSpPr>
            <a:spLocks noGrp="1"/>
          </p:cNvSpPr>
          <p:nvPr>
            <p:ph type="sldNum" sz="quarter" idx="10"/>
          </p:nvPr>
        </p:nvSpPr>
        <p:spPr/>
        <p:txBody>
          <a:bodyPr/>
          <a:lstStyle/>
          <a:p>
            <a:fld id="{F5F399CE-4EB7-4C18-B0EA-E6095AEC645C}" type="slidenum">
              <a:rPr lang="en-US" smtClean="0"/>
              <a:t>16</a:t>
            </a:fld>
            <a:endParaRPr lang="en-US"/>
          </a:p>
        </p:txBody>
      </p:sp>
    </p:spTree>
    <p:extLst>
      <p:ext uri="{BB962C8B-B14F-4D97-AF65-F5344CB8AC3E}">
        <p14:creationId xmlns:p14="http://schemas.microsoft.com/office/powerpoint/2010/main" val="841318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smtClean="0"/>
              <a:t>Credits afbeelding: Weg met knotwilgen</a:t>
            </a:r>
            <a:r>
              <a:rPr lang="nl-NL" baseline="0" dirty="0" smtClean="0"/>
              <a:t> en man met bezem, Vincent van Gogh (1853 – 1890), Etten,1881, </a:t>
            </a:r>
            <a:r>
              <a:rPr lang="nl-NL" dirty="0" smtClean="0"/>
              <a:t>The </a:t>
            </a:r>
            <a:r>
              <a:rPr lang="nl-NL" dirty="0" err="1" smtClean="0"/>
              <a:t>Metropolitan</a:t>
            </a:r>
            <a:r>
              <a:rPr lang="nl-NL" baseline="0" dirty="0" smtClean="0"/>
              <a:t> Museum of Art, New York, uit boek Van Gogh &amp; Brabant, pag. 44.</a:t>
            </a:r>
            <a:endParaRPr lang="nl-NL" dirty="0" smtClean="0"/>
          </a:p>
          <a:p>
            <a:endParaRPr lang="nl-NL" dirty="0" smtClean="0"/>
          </a:p>
          <a:p>
            <a:r>
              <a:rPr lang="nl-NL" dirty="0" smtClean="0"/>
              <a:t>Hij tekent veel</a:t>
            </a:r>
            <a:r>
              <a:rPr lang="nl-NL" baseline="0" dirty="0" smtClean="0"/>
              <a:t> landschappen, bomenlaantjes en natuur. </a:t>
            </a:r>
          </a:p>
          <a:p>
            <a:r>
              <a:rPr lang="nl-NL" dirty="0" smtClean="0"/>
              <a:t>Het </a:t>
            </a:r>
            <a:r>
              <a:rPr lang="nl-NL" dirty="0" err="1" smtClean="0"/>
              <a:t>Leurse</a:t>
            </a:r>
            <a:r>
              <a:rPr lang="nl-NL" baseline="0" dirty="0" smtClean="0"/>
              <a:t> laantje in Etten met knotwilgen hangt nu in een museum in New York. </a:t>
            </a:r>
          </a:p>
          <a:p>
            <a:endParaRPr lang="en-US" dirty="0"/>
          </a:p>
        </p:txBody>
      </p:sp>
      <p:sp>
        <p:nvSpPr>
          <p:cNvPr id="4" name="Tijdelijke aanduiding voor dianummer 3"/>
          <p:cNvSpPr>
            <a:spLocks noGrp="1"/>
          </p:cNvSpPr>
          <p:nvPr>
            <p:ph type="sldNum" sz="quarter" idx="10"/>
          </p:nvPr>
        </p:nvSpPr>
        <p:spPr/>
        <p:txBody>
          <a:bodyPr/>
          <a:lstStyle/>
          <a:p>
            <a:fld id="{F5F399CE-4EB7-4C18-B0EA-E6095AEC645C}" type="slidenum">
              <a:rPr lang="en-US" smtClean="0"/>
              <a:t>17</a:t>
            </a:fld>
            <a:endParaRPr lang="en-US"/>
          </a:p>
        </p:txBody>
      </p:sp>
    </p:spTree>
    <p:extLst>
      <p:ext uri="{BB962C8B-B14F-4D97-AF65-F5344CB8AC3E}">
        <p14:creationId xmlns:p14="http://schemas.microsoft.com/office/powerpoint/2010/main" val="42429811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smtClean="0"/>
              <a:t>Credits afbeelding: </a:t>
            </a:r>
            <a:r>
              <a:rPr lang="nl-NL" dirty="0" err="1" smtClean="0"/>
              <a:t>Aardappelrooiende</a:t>
            </a:r>
            <a:r>
              <a:rPr lang="nl-NL" baseline="0" dirty="0" smtClean="0"/>
              <a:t> boer, Vincent van Gogh (1853 – 1890), 1885, </a:t>
            </a:r>
            <a:r>
              <a:rPr lang="nl-NL" dirty="0" smtClean="0"/>
              <a:t>Van Gogh Museum, </a:t>
            </a:r>
            <a:r>
              <a:rPr lang="nl-NL" baseline="0" dirty="0" smtClean="0"/>
              <a:t>Amsterdam.</a:t>
            </a:r>
            <a:endParaRPr lang="nl-NL" dirty="0" smtClean="0"/>
          </a:p>
          <a:p>
            <a:endParaRPr lang="nl-NL" dirty="0" smtClean="0"/>
          </a:p>
          <a:p>
            <a:r>
              <a:rPr lang="nl-NL" dirty="0" smtClean="0"/>
              <a:t>Hij maakt veel studies van boeren</a:t>
            </a:r>
            <a:r>
              <a:rPr lang="nl-NL" baseline="0" dirty="0" smtClean="0"/>
              <a:t> die aan het werk zijn. </a:t>
            </a:r>
          </a:p>
          <a:p>
            <a:endParaRPr lang="nl-NL" baseline="0" dirty="0" smtClean="0"/>
          </a:p>
          <a:p>
            <a:r>
              <a:rPr lang="nl-NL" sz="1200" b="0" i="0" kern="1200" dirty="0" smtClean="0">
                <a:solidFill>
                  <a:schemeClr val="tx1"/>
                </a:solidFill>
                <a:latin typeface="+mn-lt"/>
                <a:ea typeface="+mn-ea"/>
                <a:cs typeface="+mn-cs"/>
              </a:rPr>
              <a:t>"Spitters, zaaiers, ploegers, mannen &amp; vrouwen moet ik nu onophoudelijk </a:t>
            </a:r>
            <a:r>
              <a:rPr lang="nl-NL" sz="1200" b="0" i="0" kern="1200" dirty="0" err="1" smtClean="0">
                <a:solidFill>
                  <a:schemeClr val="tx1"/>
                </a:solidFill>
                <a:latin typeface="+mn-lt"/>
                <a:ea typeface="+mn-ea"/>
                <a:cs typeface="+mn-cs"/>
              </a:rPr>
              <a:t>teekenen</a:t>
            </a:r>
            <a:r>
              <a:rPr lang="nl-NL" sz="1200" b="0" i="0" kern="1200" dirty="0" smtClean="0">
                <a:solidFill>
                  <a:schemeClr val="tx1"/>
                </a:solidFill>
                <a:latin typeface="+mn-lt"/>
                <a:ea typeface="+mn-ea"/>
                <a:cs typeface="+mn-cs"/>
              </a:rPr>
              <a:t>. Al wat tot het boerenleven hoort onderzoeken &amp; </a:t>
            </a:r>
            <a:r>
              <a:rPr lang="nl-NL" sz="1200" b="0" i="0" kern="1200" dirty="0" err="1" smtClean="0">
                <a:solidFill>
                  <a:schemeClr val="tx1"/>
                </a:solidFill>
                <a:latin typeface="+mn-lt"/>
                <a:ea typeface="+mn-ea"/>
                <a:cs typeface="+mn-cs"/>
              </a:rPr>
              <a:t>teekenen</a:t>
            </a:r>
            <a:r>
              <a:rPr lang="nl-NL" sz="1200" b="0" i="0" kern="1200" dirty="0" smtClean="0">
                <a:solidFill>
                  <a:schemeClr val="tx1"/>
                </a:solidFill>
                <a:latin typeface="+mn-lt"/>
                <a:ea typeface="+mn-ea"/>
                <a:cs typeface="+mn-cs"/>
              </a:rPr>
              <a:t>. Evenals veel anderen dat deden &amp; doen. Ik sta nu niet meer zoo </a:t>
            </a:r>
            <a:r>
              <a:rPr lang="nl-NL" sz="1200" b="0" i="0" kern="1200" dirty="0" err="1" smtClean="0">
                <a:solidFill>
                  <a:schemeClr val="tx1"/>
                </a:solidFill>
                <a:latin typeface="+mn-lt"/>
                <a:ea typeface="+mn-ea"/>
                <a:cs typeface="+mn-cs"/>
              </a:rPr>
              <a:t>magteloos</a:t>
            </a:r>
            <a:r>
              <a:rPr lang="nl-NL" sz="1200" b="0" i="0" kern="1200" dirty="0" smtClean="0">
                <a:solidFill>
                  <a:schemeClr val="tx1"/>
                </a:solidFill>
                <a:latin typeface="+mn-lt"/>
                <a:ea typeface="+mn-ea"/>
                <a:cs typeface="+mn-cs"/>
              </a:rPr>
              <a:t> voor de natuur als vroeger." (Vincent aan Theo, Etten, september 1881).</a:t>
            </a:r>
            <a:endParaRPr lang="nl-NL" dirty="0" smtClean="0"/>
          </a:p>
          <a:p>
            <a:endParaRPr lang="en-US" dirty="0"/>
          </a:p>
        </p:txBody>
      </p:sp>
      <p:sp>
        <p:nvSpPr>
          <p:cNvPr id="4" name="Tijdelijke aanduiding voor dianummer 3"/>
          <p:cNvSpPr>
            <a:spLocks noGrp="1"/>
          </p:cNvSpPr>
          <p:nvPr>
            <p:ph type="sldNum" sz="quarter" idx="10"/>
          </p:nvPr>
        </p:nvSpPr>
        <p:spPr/>
        <p:txBody>
          <a:bodyPr/>
          <a:lstStyle/>
          <a:p>
            <a:fld id="{F5F399CE-4EB7-4C18-B0EA-E6095AEC645C}" type="slidenum">
              <a:rPr lang="en-US" smtClean="0"/>
              <a:t>18</a:t>
            </a:fld>
            <a:endParaRPr lang="en-US"/>
          </a:p>
        </p:txBody>
      </p:sp>
    </p:spTree>
    <p:extLst>
      <p:ext uri="{BB962C8B-B14F-4D97-AF65-F5344CB8AC3E}">
        <p14:creationId xmlns:p14="http://schemas.microsoft.com/office/powerpoint/2010/main" val="1849889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smtClean="0"/>
              <a:t>Credits afbeelding: Kop van een vrouw,</a:t>
            </a:r>
            <a:r>
              <a:rPr lang="nl-NL" baseline="0" dirty="0" smtClean="0"/>
              <a:t> Vincent van Gogh (1853 – 1890), 1885, </a:t>
            </a:r>
            <a:r>
              <a:rPr lang="nl-NL" dirty="0" smtClean="0"/>
              <a:t>Van Gogh Museum, Amsterdam.</a:t>
            </a:r>
          </a:p>
          <a:p>
            <a:endParaRPr lang="nl-NL" dirty="0" smtClean="0"/>
          </a:p>
          <a:p>
            <a:r>
              <a:rPr lang="nl-NL" dirty="0" smtClean="0"/>
              <a:t>Vincent experimenteert</a:t>
            </a:r>
            <a:r>
              <a:rPr lang="nl-NL" baseline="0" dirty="0" smtClean="0"/>
              <a:t> met het schilderen van hoofden en donkere kleuren. </a:t>
            </a:r>
          </a:p>
          <a:p>
            <a:r>
              <a:rPr lang="nl-NL" baseline="0" dirty="0" smtClean="0"/>
              <a:t>Voorstudie voor De Aardappeleters.</a:t>
            </a:r>
            <a:endParaRPr lang="nl-NL" dirty="0" smtClean="0"/>
          </a:p>
          <a:p>
            <a:endParaRPr lang="en-US" dirty="0"/>
          </a:p>
        </p:txBody>
      </p:sp>
      <p:sp>
        <p:nvSpPr>
          <p:cNvPr id="4" name="Tijdelijke aanduiding voor dianummer 3"/>
          <p:cNvSpPr>
            <a:spLocks noGrp="1"/>
          </p:cNvSpPr>
          <p:nvPr>
            <p:ph type="sldNum" sz="quarter" idx="10"/>
          </p:nvPr>
        </p:nvSpPr>
        <p:spPr/>
        <p:txBody>
          <a:bodyPr/>
          <a:lstStyle/>
          <a:p>
            <a:fld id="{F5F399CE-4EB7-4C18-B0EA-E6095AEC645C}" type="slidenum">
              <a:rPr lang="en-US" smtClean="0"/>
              <a:t>19</a:t>
            </a:fld>
            <a:endParaRPr lang="en-US"/>
          </a:p>
        </p:txBody>
      </p:sp>
    </p:spTree>
    <p:extLst>
      <p:ext uri="{BB962C8B-B14F-4D97-AF65-F5344CB8AC3E}">
        <p14:creationId xmlns:p14="http://schemas.microsoft.com/office/powerpoint/2010/main" val="35102912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smtClean="0"/>
              <a:t>Credits afbeelding: www.vangoghbrabant.com</a:t>
            </a:r>
            <a:r>
              <a:rPr lang="nl-NL" baseline="0" dirty="0" smtClean="0"/>
              <a:t> </a:t>
            </a:r>
            <a:endParaRPr lang="nl-NL"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nl-NL"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dirty="0" smtClean="0">
                <a:solidFill>
                  <a:srgbClr val="FF0000"/>
                </a:solidFill>
              </a:rPr>
              <a:t>Vincent</a:t>
            </a:r>
            <a:r>
              <a:rPr lang="nl-NL" baseline="0" dirty="0" smtClean="0">
                <a:solidFill>
                  <a:srgbClr val="FF0000"/>
                </a:solidFill>
              </a:rPr>
              <a:t> tekende en schilderde dat wat hem opviel in Brabant.</a:t>
            </a:r>
          </a:p>
          <a:p>
            <a:r>
              <a:rPr lang="nl-NL" dirty="0" smtClean="0">
                <a:solidFill>
                  <a:srgbClr val="FF0000"/>
                </a:solidFill>
              </a:rPr>
              <a:t>Wat valt jou op aan deze foto</a:t>
            </a:r>
            <a:r>
              <a:rPr lang="nl-NL" baseline="0" dirty="0" smtClean="0">
                <a:solidFill>
                  <a:srgbClr val="FF0000"/>
                </a:solidFill>
              </a:rPr>
              <a:t> uit de tijd van Vincent</a:t>
            </a:r>
            <a:r>
              <a:rPr lang="nl-NL" dirty="0" smtClean="0">
                <a:solidFill>
                  <a:srgbClr val="FF0000"/>
                </a:solidFill>
              </a:rPr>
              <a:t>? </a:t>
            </a:r>
          </a:p>
          <a:p>
            <a:endParaRPr lang="en-US" dirty="0"/>
          </a:p>
        </p:txBody>
      </p:sp>
      <p:sp>
        <p:nvSpPr>
          <p:cNvPr id="4" name="Tijdelijke aanduiding voor dianummer 3"/>
          <p:cNvSpPr>
            <a:spLocks noGrp="1"/>
          </p:cNvSpPr>
          <p:nvPr>
            <p:ph type="sldNum" sz="quarter" idx="10"/>
          </p:nvPr>
        </p:nvSpPr>
        <p:spPr/>
        <p:txBody>
          <a:bodyPr/>
          <a:lstStyle/>
          <a:p>
            <a:fld id="{F5F399CE-4EB7-4C18-B0EA-E6095AEC645C}" type="slidenum">
              <a:rPr lang="en-US" smtClean="0"/>
              <a:t>20</a:t>
            </a:fld>
            <a:endParaRPr lang="en-US"/>
          </a:p>
        </p:txBody>
      </p:sp>
    </p:spTree>
    <p:extLst>
      <p:ext uri="{BB962C8B-B14F-4D97-AF65-F5344CB8AC3E}">
        <p14:creationId xmlns:p14="http://schemas.microsoft.com/office/powerpoint/2010/main" val="306350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Deze</a:t>
            </a:r>
            <a:r>
              <a:rPr lang="nl-NL" baseline="0" dirty="0" smtClean="0"/>
              <a:t> digitale presentatie hoort bij de </a:t>
            </a:r>
            <a:r>
              <a:rPr lang="nl-NL" baseline="0" dirty="0" err="1" smtClean="0"/>
              <a:t>introductieles</a:t>
            </a:r>
            <a:r>
              <a:rPr lang="nl-NL" baseline="0" dirty="0" smtClean="0"/>
              <a:t> over Vincent van Gogh. </a:t>
            </a:r>
          </a:p>
          <a:p>
            <a:r>
              <a:rPr lang="nl-NL" baseline="0" dirty="0" smtClean="0"/>
              <a:t>De nummers verwijzen naar de onderdelen van de </a:t>
            </a:r>
            <a:r>
              <a:rPr lang="nl-NL" baseline="0" dirty="0" err="1" smtClean="0"/>
              <a:t>introductieles</a:t>
            </a:r>
            <a:r>
              <a:rPr lang="nl-NL" baseline="0" dirty="0" smtClean="0"/>
              <a:t>. </a:t>
            </a:r>
          </a:p>
          <a:p>
            <a:endParaRPr lang="nl-NL" dirty="0" smtClean="0"/>
          </a:p>
          <a:p>
            <a:r>
              <a:rPr lang="nl-NL" dirty="0" smtClean="0"/>
              <a:t>1.</a:t>
            </a:r>
            <a:r>
              <a:rPr lang="nl-NL" baseline="0" dirty="0" smtClean="0"/>
              <a:t> Introduceer Vincent van Gogh </a:t>
            </a:r>
            <a:endParaRPr lang="nl-NL" dirty="0" smtClean="0"/>
          </a:p>
          <a:p>
            <a:r>
              <a:rPr lang="nl-NL" dirty="0" smtClean="0"/>
              <a:t>Inventariseer dat wat de leerlingen</a:t>
            </a:r>
            <a:r>
              <a:rPr lang="nl-NL" baseline="0" dirty="0" smtClean="0"/>
              <a:t> noemen.   </a:t>
            </a:r>
            <a:endParaRPr lang="nl-NL" dirty="0" smtClean="0"/>
          </a:p>
          <a:p>
            <a:endParaRPr lang="nl-NL" dirty="0" smtClean="0"/>
          </a:p>
          <a:p>
            <a:r>
              <a:rPr lang="nl-NL" dirty="0" smtClean="0"/>
              <a:t>Waar kennen de leerlingen Van Gogh van?</a:t>
            </a:r>
          </a:p>
          <a:p>
            <a:r>
              <a:rPr lang="nl-NL" dirty="0" smtClean="0"/>
              <a:t>Laat de volgende s</a:t>
            </a:r>
            <a:r>
              <a:rPr lang="nl-NL" baseline="0" dirty="0" smtClean="0"/>
              <a:t>heets zien: zonnebloemen, brieven, aardappeleters, amandelbloesem, voorbeelden merchandising. </a:t>
            </a:r>
            <a:endParaRPr lang="nl-NL" dirty="0" smtClean="0"/>
          </a:p>
          <a:p>
            <a:endParaRPr lang="en-US" dirty="0"/>
          </a:p>
        </p:txBody>
      </p:sp>
      <p:sp>
        <p:nvSpPr>
          <p:cNvPr id="4" name="Tijdelijke aanduiding voor dianummer 3"/>
          <p:cNvSpPr>
            <a:spLocks noGrp="1"/>
          </p:cNvSpPr>
          <p:nvPr>
            <p:ph type="sldNum" sz="quarter" idx="10"/>
          </p:nvPr>
        </p:nvSpPr>
        <p:spPr/>
        <p:txBody>
          <a:bodyPr/>
          <a:lstStyle/>
          <a:p>
            <a:fld id="{F5F399CE-4EB7-4C18-B0EA-E6095AEC645C}" type="slidenum">
              <a:rPr lang="en-US" smtClean="0"/>
              <a:t>3</a:t>
            </a:fld>
            <a:endParaRPr lang="en-US"/>
          </a:p>
        </p:txBody>
      </p:sp>
    </p:spTree>
    <p:extLst>
      <p:ext uri="{BB962C8B-B14F-4D97-AF65-F5344CB8AC3E}">
        <p14:creationId xmlns:p14="http://schemas.microsoft.com/office/powerpoint/2010/main" val="2954596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smtClean="0"/>
              <a:t>Credits afbeelding: uit boek ‘Van Gogh &amp; Brabant’, </a:t>
            </a:r>
            <a:r>
              <a:rPr lang="nl-NL" baseline="0" dirty="0" smtClean="0"/>
              <a:t>pag.61.</a:t>
            </a:r>
            <a:endParaRPr lang="nl-NL"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nl-NL" baseline="0"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baseline="0" dirty="0" smtClean="0"/>
              <a:t>Foto  van Brabant in de tijd van Vincent: 1853-1890. </a:t>
            </a:r>
            <a:endParaRPr lang="nl-NL" baseline="0"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baseline="0" dirty="0" smtClean="0">
                <a:solidFill>
                  <a:srgbClr val="FF0000"/>
                </a:solidFill>
              </a:rPr>
              <a:t>Inmiddels afgebroken wevershuisje in Nuenen. </a:t>
            </a:r>
            <a:endParaRPr lang="nl-NL" dirty="0" smtClean="0"/>
          </a:p>
          <a:p>
            <a:endParaRPr lang="en-US" dirty="0"/>
          </a:p>
        </p:txBody>
      </p:sp>
      <p:sp>
        <p:nvSpPr>
          <p:cNvPr id="4" name="Tijdelijke aanduiding voor dianummer 3"/>
          <p:cNvSpPr>
            <a:spLocks noGrp="1"/>
          </p:cNvSpPr>
          <p:nvPr>
            <p:ph type="sldNum" sz="quarter" idx="10"/>
          </p:nvPr>
        </p:nvSpPr>
        <p:spPr/>
        <p:txBody>
          <a:bodyPr/>
          <a:lstStyle/>
          <a:p>
            <a:fld id="{F5F399CE-4EB7-4C18-B0EA-E6095AEC645C}" type="slidenum">
              <a:rPr lang="en-US" smtClean="0"/>
              <a:t>21</a:t>
            </a:fld>
            <a:endParaRPr lang="en-US"/>
          </a:p>
        </p:txBody>
      </p:sp>
    </p:spTree>
    <p:extLst>
      <p:ext uri="{BB962C8B-B14F-4D97-AF65-F5344CB8AC3E}">
        <p14:creationId xmlns:p14="http://schemas.microsoft.com/office/powerpoint/2010/main" val="638661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smtClean="0"/>
              <a:t>Credits afbeelding: uit</a:t>
            </a:r>
            <a:r>
              <a:rPr lang="nl-NL" baseline="0" dirty="0" smtClean="0"/>
              <a:t> boek ‘Van Gogh &amp; Brabant’, pag. 31.</a:t>
            </a:r>
            <a:endParaRPr lang="nl-NL"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nl-NL"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l-NL" baseline="0" dirty="0" smtClean="0"/>
              <a:t>Ansicht van Brabant in de tijd van Vincent: 1853-1890. </a:t>
            </a:r>
            <a:endParaRPr lang="nl-NL" dirty="0" smtClean="0"/>
          </a:p>
          <a:p>
            <a:endParaRPr lang="en-US" dirty="0"/>
          </a:p>
        </p:txBody>
      </p:sp>
      <p:sp>
        <p:nvSpPr>
          <p:cNvPr id="4" name="Tijdelijke aanduiding voor dianummer 3"/>
          <p:cNvSpPr>
            <a:spLocks noGrp="1"/>
          </p:cNvSpPr>
          <p:nvPr>
            <p:ph type="sldNum" sz="quarter" idx="10"/>
          </p:nvPr>
        </p:nvSpPr>
        <p:spPr/>
        <p:txBody>
          <a:bodyPr/>
          <a:lstStyle/>
          <a:p>
            <a:fld id="{F5F399CE-4EB7-4C18-B0EA-E6095AEC645C}" type="slidenum">
              <a:rPr lang="en-US" smtClean="0"/>
              <a:t>22</a:t>
            </a:fld>
            <a:endParaRPr lang="en-US"/>
          </a:p>
        </p:txBody>
      </p:sp>
    </p:spTree>
    <p:extLst>
      <p:ext uri="{BB962C8B-B14F-4D97-AF65-F5344CB8AC3E}">
        <p14:creationId xmlns:p14="http://schemas.microsoft.com/office/powerpoint/2010/main" val="16856977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latin typeface="+mn-lt"/>
                <a:ea typeface="+mn-ea"/>
                <a:cs typeface="+mn-cs"/>
              </a:rPr>
              <a:t>4. De reis van Vincent door Europa tot wereldberoemd kunstenaar.</a:t>
            </a:r>
          </a:p>
          <a:p>
            <a:endParaRPr lang="en-US" dirty="0"/>
          </a:p>
        </p:txBody>
      </p:sp>
      <p:sp>
        <p:nvSpPr>
          <p:cNvPr id="4" name="Tijdelijke aanduiding voor dianummer 3"/>
          <p:cNvSpPr>
            <a:spLocks noGrp="1"/>
          </p:cNvSpPr>
          <p:nvPr>
            <p:ph type="sldNum" sz="quarter" idx="10"/>
          </p:nvPr>
        </p:nvSpPr>
        <p:spPr/>
        <p:txBody>
          <a:bodyPr/>
          <a:lstStyle/>
          <a:p>
            <a:fld id="{F5F399CE-4EB7-4C18-B0EA-E6095AEC645C}" type="slidenum">
              <a:rPr lang="en-US" smtClean="0"/>
              <a:t>23</a:t>
            </a:fld>
            <a:endParaRPr lang="en-US"/>
          </a:p>
        </p:txBody>
      </p:sp>
    </p:spTree>
    <p:extLst>
      <p:ext uri="{BB962C8B-B14F-4D97-AF65-F5344CB8AC3E}">
        <p14:creationId xmlns:p14="http://schemas.microsoft.com/office/powerpoint/2010/main" val="10961192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smtClean="0"/>
              <a:t>Credits afbeelding:</a:t>
            </a:r>
            <a:r>
              <a:rPr lang="nl-NL" baseline="0" dirty="0" smtClean="0"/>
              <a:t> uit brochure Route Van Gogh Europe / Japanse en Chinese versie </a:t>
            </a:r>
            <a:endParaRPr lang="nl-NL" dirty="0" smtClean="0"/>
          </a:p>
          <a:p>
            <a:endParaRPr lang="nl-NL" dirty="0" smtClean="0"/>
          </a:p>
          <a:p>
            <a:r>
              <a:rPr lang="nl-NL" baseline="0" dirty="0" smtClean="0"/>
              <a:t>Vincent reisde heel veel door Europa. </a:t>
            </a:r>
          </a:p>
          <a:p>
            <a:r>
              <a:rPr lang="nl-NL" baseline="0" dirty="0" smtClean="0"/>
              <a:t>Hij is vanuit Brabant naar Engeland, België en Frankrijk heen en weer gereisd.</a:t>
            </a:r>
          </a:p>
          <a:p>
            <a:r>
              <a:rPr lang="nl-NL" baseline="0" dirty="0" smtClean="0"/>
              <a:t>Uiteindelijk is hij in Frankrijk gebleven. </a:t>
            </a:r>
          </a:p>
          <a:p>
            <a:endParaRPr lang="en-US" dirty="0"/>
          </a:p>
        </p:txBody>
      </p:sp>
      <p:sp>
        <p:nvSpPr>
          <p:cNvPr id="4" name="Tijdelijke aanduiding voor dianummer 3"/>
          <p:cNvSpPr>
            <a:spLocks noGrp="1"/>
          </p:cNvSpPr>
          <p:nvPr>
            <p:ph type="sldNum" sz="quarter" idx="10"/>
          </p:nvPr>
        </p:nvSpPr>
        <p:spPr/>
        <p:txBody>
          <a:bodyPr/>
          <a:lstStyle/>
          <a:p>
            <a:fld id="{F5F399CE-4EB7-4C18-B0EA-E6095AEC645C}" type="slidenum">
              <a:rPr lang="en-US" smtClean="0"/>
              <a:t>24</a:t>
            </a:fld>
            <a:endParaRPr lang="en-US"/>
          </a:p>
        </p:txBody>
      </p:sp>
    </p:spTree>
    <p:extLst>
      <p:ext uri="{BB962C8B-B14F-4D97-AF65-F5344CB8AC3E}">
        <p14:creationId xmlns:p14="http://schemas.microsoft.com/office/powerpoint/2010/main" val="14050373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Credits afbeelding: De oogst, Vincent</a:t>
            </a:r>
            <a:r>
              <a:rPr lang="nl-NL" baseline="0" dirty="0" smtClean="0"/>
              <a:t> van Gogh (1853 – 1890),</a:t>
            </a:r>
            <a:r>
              <a:rPr lang="nl-NL" dirty="0" smtClean="0"/>
              <a:t> Arles,</a:t>
            </a:r>
            <a:r>
              <a:rPr lang="nl-NL" baseline="0" dirty="0" smtClean="0"/>
              <a:t> </a:t>
            </a:r>
            <a:r>
              <a:rPr lang="nl-NL" dirty="0" smtClean="0"/>
              <a:t>1888, </a:t>
            </a:r>
            <a:r>
              <a:rPr lang="nl-NL" baseline="0" dirty="0" smtClean="0"/>
              <a:t>Van Gogh Museum, Amsterdam. </a:t>
            </a:r>
            <a:endParaRPr lang="nl-NL" dirty="0" smtClean="0"/>
          </a:p>
          <a:p>
            <a:endParaRPr lang="nl-NL" dirty="0" smtClean="0"/>
          </a:p>
          <a:p>
            <a:r>
              <a:rPr lang="nl-NL" dirty="0" smtClean="0"/>
              <a:t>Vincent reisde</a:t>
            </a:r>
            <a:r>
              <a:rPr lang="nl-NL" baseline="0" dirty="0" smtClean="0"/>
              <a:t> vanuit Brabant naar Antwerpen, Parijs en verder door naar Zuid-Frankrijk.</a:t>
            </a:r>
          </a:p>
          <a:p>
            <a:r>
              <a:rPr lang="nl-NL" dirty="0" smtClean="0"/>
              <a:t>In Frankrijk schilderde</a:t>
            </a:r>
            <a:r>
              <a:rPr lang="nl-NL" baseline="0" dirty="0" smtClean="0"/>
              <a:t> hij het ene na het andere schilderij.</a:t>
            </a:r>
          </a:p>
          <a:p>
            <a:r>
              <a:rPr lang="nl-NL" baseline="0" dirty="0" smtClean="0"/>
              <a:t>Hij kon niet stoppen.</a:t>
            </a:r>
          </a:p>
          <a:p>
            <a:endParaRPr lang="nl-NL" baseline="0" dirty="0" smtClean="0"/>
          </a:p>
          <a:p>
            <a:r>
              <a:rPr lang="nl-NL" baseline="0" dirty="0" smtClean="0"/>
              <a:t>Welke verschillen zie je met het Brabantse werk? En welke overeenkomsten zie je?</a:t>
            </a:r>
          </a:p>
          <a:p>
            <a:r>
              <a:rPr lang="nl-NL" baseline="0" dirty="0" smtClean="0"/>
              <a:t>(Zijn Franse werk was juist heel kleurrijk / ook veel boerenleven en natuur).</a:t>
            </a:r>
            <a:endParaRPr lang="nl-NL" dirty="0" smtClean="0"/>
          </a:p>
          <a:p>
            <a:endParaRPr lang="en-US" dirty="0"/>
          </a:p>
        </p:txBody>
      </p:sp>
      <p:sp>
        <p:nvSpPr>
          <p:cNvPr id="4" name="Tijdelijke aanduiding voor dianummer 3"/>
          <p:cNvSpPr>
            <a:spLocks noGrp="1"/>
          </p:cNvSpPr>
          <p:nvPr>
            <p:ph type="sldNum" sz="quarter" idx="10"/>
          </p:nvPr>
        </p:nvSpPr>
        <p:spPr/>
        <p:txBody>
          <a:bodyPr/>
          <a:lstStyle/>
          <a:p>
            <a:fld id="{F5F399CE-4EB7-4C18-B0EA-E6095AEC645C}" type="slidenum">
              <a:rPr lang="en-US" smtClean="0"/>
              <a:t>25</a:t>
            </a:fld>
            <a:endParaRPr lang="en-US"/>
          </a:p>
        </p:txBody>
      </p:sp>
    </p:spTree>
    <p:extLst>
      <p:ext uri="{BB962C8B-B14F-4D97-AF65-F5344CB8AC3E}">
        <p14:creationId xmlns:p14="http://schemas.microsoft.com/office/powerpoint/2010/main" val="27988584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Credits afbeelding:</a:t>
            </a:r>
            <a:r>
              <a:rPr lang="nl-NL" baseline="0" dirty="0" smtClean="0"/>
              <a:t> De zaaier, Vincent  van Gogh (1853 – 1890), Arles, </a:t>
            </a:r>
            <a:r>
              <a:rPr lang="nl-NL" dirty="0" smtClean="0"/>
              <a:t>1888,  Van Gogh Museum,</a:t>
            </a:r>
            <a:r>
              <a:rPr lang="nl-NL" baseline="0" dirty="0" smtClean="0"/>
              <a:t> Amsterdam (Vincent van Gogh Stichting).</a:t>
            </a:r>
            <a:endParaRPr lang="nl-NL" dirty="0" smtClean="0"/>
          </a:p>
          <a:p>
            <a:endParaRPr lang="nl-NL" dirty="0" smtClean="0"/>
          </a:p>
          <a:p>
            <a:r>
              <a:rPr lang="nl-NL" dirty="0" smtClean="0"/>
              <a:t>Ook</a:t>
            </a:r>
            <a:r>
              <a:rPr lang="nl-NL" baseline="0" dirty="0" smtClean="0"/>
              <a:t> in </a:t>
            </a:r>
            <a:r>
              <a:rPr lang="nl-NL" dirty="0" smtClean="0"/>
              <a:t>Frankrijk</a:t>
            </a:r>
            <a:r>
              <a:rPr lang="nl-NL" baseline="0" dirty="0" smtClean="0"/>
              <a:t> schilderde en tekende hij veel zaaiers. </a:t>
            </a:r>
          </a:p>
          <a:p>
            <a:r>
              <a:rPr lang="nl-NL" baseline="0" dirty="0" smtClean="0"/>
              <a:t>Hij heeft meer dan 30 schilderijen en tekeningen van een zaaier gemaakt. </a:t>
            </a:r>
            <a:endParaRPr lang="nl-NL" dirty="0" smtClean="0"/>
          </a:p>
          <a:p>
            <a:endParaRPr lang="en-US" dirty="0"/>
          </a:p>
        </p:txBody>
      </p:sp>
      <p:sp>
        <p:nvSpPr>
          <p:cNvPr id="4" name="Tijdelijke aanduiding voor dianummer 3"/>
          <p:cNvSpPr>
            <a:spLocks noGrp="1"/>
          </p:cNvSpPr>
          <p:nvPr>
            <p:ph type="sldNum" sz="quarter" idx="10"/>
          </p:nvPr>
        </p:nvSpPr>
        <p:spPr/>
        <p:txBody>
          <a:bodyPr/>
          <a:lstStyle/>
          <a:p>
            <a:fld id="{F5F399CE-4EB7-4C18-B0EA-E6095AEC645C}" type="slidenum">
              <a:rPr lang="en-US" smtClean="0"/>
              <a:t>26</a:t>
            </a:fld>
            <a:endParaRPr lang="en-US"/>
          </a:p>
        </p:txBody>
      </p:sp>
    </p:spTree>
    <p:extLst>
      <p:ext uri="{BB962C8B-B14F-4D97-AF65-F5344CB8AC3E}">
        <p14:creationId xmlns:p14="http://schemas.microsoft.com/office/powerpoint/2010/main" val="37398389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Credits afbeelding: De Sterrennacht, Vincent</a:t>
            </a:r>
            <a:r>
              <a:rPr lang="nl-NL" baseline="0" dirty="0" smtClean="0"/>
              <a:t> van Gogh (1853 – 1890), Arles,</a:t>
            </a:r>
            <a:r>
              <a:rPr lang="nl-NL" dirty="0" smtClean="0"/>
              <a:t> 1889,</a:t>
            </a:r>
            <a:r>
              <a:rPr lang="nl-NL" baseline="0" dirty="0" smtClean="0"/>
              <a:t> </a:t>
            </a:r>
            <a:r>
              <a:rPr lang="en-US" sz="1200" b="0" i="0" kern="1200" dirty="0" smtClean="0">
                <a:solidFill>
                  <a:schemeClr val="tx1"/>
                </a:solidFill>
                <a:latin typeface="+mn-lt"/>
                <a:ea typeface="+mn-ea"/>
                <a:cs typeface="+mn-cs"/>
              </a:rPr>
              <a:t>MoMA The Museum of Modern Art </a:t>
            </a:r>
            <a:r>
              <a:rPr lang="en-US" sz="1200" b="1" i="0" kern="1200" dirty="0" smtClean="0">
                <a:solidFill>
                  <a:schemeClr val="tx1"/>
                </a:solidFill>
                <a:latin typeface="+mn-lt"/>
                <a:ea typeface="+mn-ea"/>
                <a:cs typeface="+mn-cs"/>
              </a:rPr>
              <a:t>/ </a:t>
            </a:r>
            <a:r>
              <a:rPr lang="en-US" sz="1200" b="0" i="0" kern="1200" dirty="0" smtClean="0">
                <a:solidFill>
                  <a:schemeClr val="tx1"/>
                </a:solidFill>
                <a:latin typeface="+mn-lt"/>
                <a:ea typeface="+mn-ea"/>
                <a:cs typeface="+mn-cs"/>
              </a:rPr>
              <a:t>Google Arts &amp; Culture.</a:t>
            </a:r>
          </a:p>
          <a:p>
            <a:r>
              <a:rPr lang="nl-NL" sz="1200" kern="1200" dirty="0" smtClean="0">
                <a:solidFill>
                  <a:schemeClr val="tx1"/>
                </a:solidFill>
                <a:latin typeface="+mn-lt"/>
                <a:ea typeface="+mn-ea"/>
                <a:cs typeface="+mn-cs"/>
              </a:rPr>
              <a:t> </a:t>
            </a:r>
          </a:p>
          <a:p>
            <a:r>
              <a:rPr lang="nl-NL" sz="1200" kern="1200" dirty="0" smtClean="0">
                <a:solidFill>
                  <a:schemeClr val="tx1"/>
                </a:solidFill>
                <a:latin typeface="+mn-lt"/>
                <a:ea typeface="+mn-ea"/>
                <a:cs typeface="+mn-cs"/>
              </a:rPr>
              <a:t>In</a:t>
            </a:r>
            <a:r>
              <a:rPr lang="nl-NL" sz="1200" kern="1200" baseline="0" dirty="0" smtClean="0">
                <a:solidFill>
                  <a:schemeClr val="tx1"/>
                </a:solidFill>
                <a:latin typeface="+mn-lt"/>
                <a:ea typeface="+mn-ea"/>
                <a:cs typeface="+mn-cs"/>
              </a:rPr>
              <a:t> een brief aan zijn broer Theo schreef hij:</a:t>
            </a:r>
            <a:endParaRPr lang="nl-NL" sz="1200" kern="1200" dirty="0" smtClean="0">
              <a:solidFill>
                <a:schemeClr val="tx1"/>
              </a:solidFill>
              <a:latin typeface="+mn-lt"/>
              <a:ea typeface="+mn-ea"/>
              <a:cs typeface="+mn-cs"/>
            </a:endParaRPr>
          </a:p>
          <a:p>
            <a:r>
              <a:rPr lang="nl-NL" sz="1200" kern="1200" dirty="0" smtClean="0">
                <a:solidFill>
                  <a:schemeClr val="tx1"/>
                </a:solidFill>
                <a:latin typeface="+mn-lt"/>
                <a:ea typeface="+mn-ea"/>
                <a:cs typeface="+mn-cs"/>
              </a:rPr>
              <a:t>"Waarom, vraag ik me af, zouden de stralende stippen in de lucht niet net zo makkelijk te bereiken zijn als de zwarte stippen op de kaart van Frankrijk? “</a:t>
            </a:r>
          </a:p>
          <a:p>
            <a:endParaRPr lang="en-US" dirty="0"/>
          </a:p>
        </p:txBody>
      </p:sp>
      <p:sp>
        <p:nvSpPr>
          <p:cNvPr id="4" name="Tijdelijke aanduiding voor dianummer 3"/>
          <p:cNvSpPr>
            <a:spLocks noGrp="1"/>
          </p:cNvSpPr>
          <p:nvPr>
            <p:ph type="sldNum" sz="quarter" idx="10"/>
          </p:nvPr>
        </p:nvSpPr>
        <p:spPr/>
        <p:txBody>
          <a:bodyPr/>
          <a:lstStyle/>
          <a:p>
            <a:fld id="{F5F399CE-4EB7-4C18-B0EA-E6095AEC645C}" type="slidenum">
              <a:rPr lang="en-US" smtClean="0"/>
              <a:t>27</a:t>
            </a:fld>
            <a:endParaRPr lang="en-US"/>
          </a:p>
        </p:txBody>
      </p:sp>
    </p:spTree>
    <p:extLst>
      <p:ext uri="{BB962C8B-B14F-4D97-AF65-F5344CB8AC3E}">
        <p14:creationId xmlns:p14="http://schemas.microsoft.com/office/powerpoint/2010/main" val="17124121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Credits afbeelding: </a:t>
            </a:r>
            <a:r>
              <a:rPr lang="nl-NL" baseline="0" dirty="0" smtClean="0"/>
              <a:t>De slaapkamer, Vincent van Gogh (1853 – 1890), Arles, </a:t>
            </a:r>
            <a:r>
              <a:rPr lang="nl-NL" dirty="0" smtClean="0"/>
              <a:t>1888, Van Gogh Museum,</a:t>
            </a:r>
            <a:r>
              <a:rPr lang="nl-NL" baseline="0" dirty="0" smtClean="0"/>
              <a:t> Amsterdam (Vincent van Gogh Stichting).</a:t>
            </a:r>
          </a:p>
          <a:p>
            <a:endParaRPr lang="nl-NL" dirty="0" smtClean="0"/>
          </a:p>
          <a:p>
            <a:r>
              <a:rPr lang="nl-NL" dirty="0" smtClean="0"/>
              <a:t>De slaapkamer</a:t>
            </a:r>
            <a:r>
              <a:rPr lang="nl-NL" baseline="0" dirty="0" smtClean="0"/>
              <a:t> van Vincent in het Gele Huis waar hij woonde en werkte in Arles in Frankrijk. </a:t>
            </a:r>
          </a:p>
          <a:p>
            <a:endParaRPr lang="nl-NL" dirty="0" smtClean="0"/>
          </a:p>
          <a:p>
            <a:r>
              <a:rPr lang="nl-NL" dirty="0" smtClean="0"/>
              <a:t>Vincent</a:t>
            </a:r>
            <a:r>
              <a:rPr lang="nl-NL" baseline="0" dirty="0" smtClean="0"/>
              <a:t> was tevreden over dit schilderij. </a:t>
            </a:r>
          </a:p>
          <a:p>
            <a:r>
              <a:rPr lang="nl-NL" baseline="0" dirty="0" smtClean="0"/>
              <a:t>Toen hij na zijn ziekte terugkwam en zijn schilderijen weer bekeek, vond hij dit schilderij van zijn slaapkamer het beste gelukt.</a:t>
            </a:r>
          </a:p>
          <a:p>
            <a:endParaRPr lang="nl-NL" baseline="0" dirty="0" smtClean="0"/>
          </a:p>
          <a:p>
            <a:r>
              <a:rPr lang="nl-NL" baseline="0" dirty="0" smtClean="0"/>
              <a:t>Wat vind jij?</a:t>
            </a:r>
          </a:p>
          <a:p>
            <a:endParaRPr lang="nl-NL" dirty="0" smtClean="0"/>
          </a:p>
          <a:p>
            <a:r>
              <a:rPr lang="nl-NL" dirty="0" smtClean="0"/>
              <a:t>Wat zie jij in zijn kamer? </a:t>
            </a:r>
          </a:p>
          <a:p>
            <a:r>
              <a:rPr lang="nl-NL" dirty="0" smtClean="0"/>
              <a:t>Zie jij het hoedje van de schilder?</a:t>
            </a:r>
          </a:p>
          <a:p>
            <a:endParaRPr lang="en-US" dirty="0"/>
          </a:p>
        </p:txBody>
      </p:sp>
      <p:sp>
        <p:nvSpPr>
          <p:cNvPr id="4" name="Tijdelijke aanduiding voor dianummer 3"/>
          <p:cNvSpPr>
            <a:spLocks noGrp="1"/>
          </p:cNvSpPr>
          <p:nvPr>
            <p:ph type="sldNum" sz="quarter" idx="10"/>
          </p:nvPr>
        </p:nvSpPr>
        <p:spPr/>
        <p:txBody>
          <a:bodyPr/>
          <a:lstStyle/>
          <a:p>
            <a:fld id="{F5F399CE-4EB7-4C18-B0EA-E6095AEC645C}" type="slidenum">
              <a:rPr lang="en-US" smtClean="0"/>
              <a:t>28</a:t>
            </a:fld>
            <a:endParaRPr lang="en-US"/>
          </a:p>
        </p:txBody>
      </p:sp>
    </p:spTree>
    <p:extLst>
      <p:ext uri="{BB962C8B-B14F-4D97-AF65-F5344CB8AC3E}">
        <p14:creationId xmlns:p14="http://schemas.microsoft.com/office/powerpoint/2010/main" val="13814944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Credits</a:t>
            </a:r>
            <a:r>
              <a:rPr lang="nl-NL" baseline="0" dirty="0" smtClean="0"/>
              <a:t> afbeelding: Zelfportret met verbonden oor, Vincent van Gogh (1853 – 1890), Arles, 1889, </a:t>
            </a:r>
            <a:r>
              <a:rPr lang="nl-NL" sz="1200" kern="1200" dirty="0" smtClean="0">
                <a:solidFill>
                  <a:schemeClr val="tx1"/>
                </a:solidFill>
                <a:latin typeface="+mn-lt"/>
                <a:ea typeface="+mn-ea"/>
                <a:cs typeface="+mn-cs"/>
              </a:rPr>
              <a:t>The Samuel </a:t>
            </a:r>
            <a:r>
              <a:rPr lang="nl-NL" sz="1200" kern="1200" dirty="0" err="1" smtClean="0">
                <a:solidFill>
                  <a:schemeClr val="tx1"/>
                </a:solidFill>
                <a:latin typeface="+mn-lt"/>
                <a:ea typeface="+mn-ea"/>
                <a:cs typeface="+mn-cs"/>
              </a:rPr>
              <a:t>Courtauld</a:t>
            </a:r>
            <a:r>
              <a:rPr lang="nl-NL" sz="1200" kern="1200" dirty="0" smtClean="0">
                <a:solidFill>
                  <a:schemeClr val="tx1"/>
                </a:solidFill>
                <a:latin typeface="+mn-lt"/>
                <a:ea typeface="+mn-ea"/>
                <a:cs typeface="+mn-cs"/>
              </a:rPr>
              <a:t> Trust, The </a:t>
            </a:r>
            <a:r>
              <a:rPr lang="nl-NL" sz="1200" kern="1200" dirty="0" err="1" smtClean="0">
                <a:solidFill>
                  <a:schemeClr val="tx1"/>
                </a:solidFill>
                <a:latin typeface="+mn-lt"/>
                <a:ea typeface="+mn-ea"/>
                <a:cs typeface="+mn-cs"/>
              </a:rPr>
              <a:t>Courtauld</a:t>
            </a:r>
            <a:r>
              <a:rPr lang="nl-NL" sz="1200" kern="1200" dirty="0" smtClean="0">
                <a:solidFill>
                  <a:schemeClr val="tx1"/>
                </a:solidFill>
                <a:latin typeface="+mn-lt"/>
                <a:ea typeface="+mn-ea"/>
                <a:cs typeface="+mn-cs"/>
              </a:rPr>
              <a:t> Gallery, Londen .     </a:t>
            </a:r>
          </a:p>
          <a:p>
            <a:r>
              <a:rPr lang="nl-NL" sz="1200" kern="1200" dirty="0" smtClean="0">
                <a:solidFill>
                  <a:schemeClr val="tx1"/>
                </a:solidFill>
                <a:latin typeface="+mn-lt"/>
                <a:ea typeface="+mn-ea"/>
                <a:cs typeface="+mn-cs"/>
              </a:rPr>
              <a:t> </a:t>
            </a:r>
          </a:p>
          <a:p>
            <a:r>
              <a:rPr lang="nl-NL" baseline="0" dirty="0" smtClean="0"/>
              <a:t>Vincent werd ziek in zijn hoofd. Hij was depressief.</a:t>
            </a:r>
          </a:p>
          <a:p>
            <a:r>
              <a:rPr lang="nl-NL" baseline="0" dirty="0" smtClean="0"/>
              <a:t>Hij is een tijdje in een kliniek opgenomen geweest. </a:t>
            </a:r>
          </a:p>
          <a:p>
            <a:r>
              <a:rPr lang="nl-NL" baseline="0" dirty="0" smtClean="0"/>
              <a:t>Daar schilderde hij de tuin. </a:t>
            </a:r>
          </a:p>
          <a:p>
            <a:endParaRPr lang="en-US" dirty="0"/>
          </a:p>
        </p:txBody>
      </p:sp>
      <p:sp>
        <p:nvSpPr>
          <p:cNvPr id="4" name="Tijdelijke aanduiding voor dianummer 3"/>
          <p:cNvSpPr>
            <a:spLocks noGrp="1"/>
          </p:cNvSpPr>
          <p:nvPr>
            <p:ph type="sldNum" sz="quarter" idx="10"/>
          </p:nvPr>
        </p:nvSpPr>
        <p:spPr/>
        <p:txBody>
          <a:bodyPr/>
          <a:lstStyle/>
          <a:p>
            <a:fld id="{F5F399CE-4EB7-4C18-B0EA-E6095AEC645C}" type="slidenum">
              <a:rPr lang="en-US" smtClean="0"/>
              <a:t>29</a:t>
            </a:fld>
            <a:endParaRPr lang="en-US"/>
          </a:p>
        </p:txBody>
      </p:sp>
    </p:spTree>
    <p:extLst>
      <p:ext uri="{BB962C8B-B14F-4D97-AF65-F5344CB8AC3E}">
        <p14:creationId xmlns:p14="http://schemas.microsoft.com/office/powerpoint/2010/main" val="10548776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Credits</a:t>
            </a:r>
            <a:r>
              <a:rPr lang="nl-NL" baseline="0" dirty="0" smtClean="0"/>
              <a:t> afbeelding: http://www.vangoghroute.nl/frankrijk/auvers-sur-oise/begraafplaats/ </a:t>
            </a:r>
          </a:p>
          <a:p>
            <a:endParaRPr lang="nl-NL" baseline="0" dirty="0" smtClean="0"/>
          </a:p>
          <a:p>
            <a:r>
              <a:rPr lang="nl-NL" baseline="0" dirty="0" smtClean="0"/>
              <a:t>Vincent en zijn geliefde broer Theo zijn kort na elkaar overleden. </a:t>
            </a:r>
          </a:p>
          <a:p>
            <a:r>
              <a:rPr lang="nl-NL" baseline="0" dirty="0" smtClean="0"/>
              <a:t>Ze liggen samen begraven in Frankrijk.</a:t>
            </a:r>
          </a:p>
          <a:p>
            <a:endParaRPr lang="nl-NL" baseline="0" dirty="0" smtClean="0"/>
          </a:p>
          <a:p>
            <a:r>
              <a:rPr lang="nl-NL" baseline="0" dirty="0" smtClean="0"/>
              <a:t>Kun je op de grafstenen zien hoe oud ze zijn geworden? </a:t>
            </a:r>
          </a:p>
          <a:p>
            <a:endParaRPr lang="en-US" dirty="0"/>
          </a:p>
        </p:txBody>
      </p:sp>
      <p:sp>
        <p:nvSpPr>
          <p:cNvPr id="4" name="Tijdelijke aanduiding voor dianummer 3"/>
          <p:cNvSpPr>
            <a:spLocks noGrp="1"/>
          </p:cNvSpPr>
          <p:nvPr>
            <p:ph type="sldNum" sz="quarter" idx="10"/>
          </p:nvPr>
        </p:nvSpPr>
        <p:spPr/>
        <p:txBody>
          <a:bodyPr/>
          <a:lstStyle/>
          <a:p>
            <a:fld id="{F5F399CE-4EB7-4C18-B0EA-E6095AEC645C}" type="slidenum">
              <a:rPr lang="en-US" smtClean="0"/>
              <a:t>30</a:t>
            </a:fld>
            <a:endParaRPr lang="en-US"/>
          </a:p>
        </p:txBody>
      </p:sp>
    </p:spTree>
    <p:extLst>
      <p:ext uri="{BB962C8B-B14F-4D97-AF65-F5344CB8AC3E}">
        <p14:creationId xmlns:p14="http://schemas.microsoft.com/office/powerpoint/2010/main" val="2814377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Credits afbeelding: Zonnebloemen,</a:t>
            </a:r>
            <a:r>
              <a:rPr lang="nl-NL" baseline="0" dirty="0" smtClean="0"/>
              <a:t> (Vincent van Gogh (1853 – 1890), 1889, </a:t>
            </a:r>
            <a:r>
              <a:rPr lang="nl-NL" dirty="0" smtClean="0"/>
              <a:t>Van Gogh Museum </a:t>
            </a:r>
            <a:r>
              <a:rPr lang="nl-NL" baseline="0" dirty="0" smtClean="0"/>
              <a:t>A</a:t>
            </a:r>
            <a:r>
              <a:rPr lang="nl-NL" dirty="0" smtClean="0"/>
              <a:t>msterdam.</a:t>
            </a:r>
          </a:p>
          <a:p>
            <a:endParaRPr lang="nl-NL" baseline="0" dirty="0" smtClean="0"/>
          </a:p>
          <a:p>
            <a:r>
              <a:rPr lang="nl-NL" i="0" baseline="0" dirty="0" smtClean="0"/>
              <a:t>Ken je Vincent van Gogh van zijn zonnebloemen? </a:t>
            </a:r>
            <a:endParaRPr lang="nl-NL" i="0" dirty="0" smtClean="0"/>
          </a:p>
          <a:p>
            <a:endParaRPr lang="en-US" dirty="0"/>
          </a:p>
        </p:txBody>
      </p:sp>
      <p:sp>
        <p:nvSpPr>
          <p:cNvPr id="4" name="Tijdelijke aanduiding voor dianummer 3"/>
          <p:cNvSpPr>
            <a:spLocks noGrp="1"/>
          </p:cNvSpPr>
          <p:nvPr>
            <p:ph type="sldNum" sz="quarter" idx="10"/>
          </p:nvPr>
        </p:nvSpPr>
        <p:spPr/>
        <p:txBody>
          <a:bodyPr/>
          <a:lstStyle/>
          <a:p>
            <a:fld id="{F5F399CE-4EB7-4C18-B0EA-E6095AEC645C}" type="slidenum">
              <a:rPr lang="en-US" smtClean="0"/>
              <a:t>4</a:t>
            </a:fld>
            <a:endParaRPr lang="en-US"/>
          </a:p>
        </p:txBody>
      </p:sp>
    </p:spTree>
    <p:extLst>
      <p:ext uri="{BB962C8B-B14F-4D97-AF65-F5344CB8AC3E}">
        <p14:creationId xmlns:p14="http://schemas.microsoft.com/office/powerpoint/2010/main" val="27239622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Credits</a:t>
            </a:r>
            <a:r>
              <a:rPr lang="nl-NL" baseline="0" dirty="0" smtClean="0"/>
              <a:t> afbeeldingen:</a:t>
            </a:r>
          </a:p>
          <a:p>
            <a:r>
              <a:rPr lang="nl-NL" sz="1200" kern="1200" dirty="0" smtClean="0">
                <a:solidFill>
                  <a:schemeClr val="tx1"/>
                </a:solidFill>
                <a:latin typeface="+mn-lt"/>
                <a:ea typeface="+mn-ea"/>
                <a:cs typeface="+mn-cs"/>
              </a:rPr>
              <a:t>Afbeelding 1 : kan ik niet</a:t>
            </a:r>
            <a:r>
              <a:rPr lang="nl-NL" sz="1200" kern="1200" baseline="0" dirty="0" smtClean="0">
                <a:solidFill>
                  <a:schemeClr val="tx1"/>
                </a:solidFill>
                <a:latin typeface="+mn-lt"/>
                <a:ea typeface="+mn-ea"/>
                <a:cs typeface="+mn-cs"/>
              </a:rPr>
              <a:t> vinden. Gebruik daarvoor in de plaats: https://krollermuller.nl/vincent-van-gogh-spittende-vrouw</a:t>
            </a:r>
          </a:p>
          <a:p>
            <a:endParaRPr lang="nl-NL" sz="1200" kern="1200" baseline="0" dirty="0" smtClean="0">
              <a:solidFill>
                <a:schemeClr val="tx1"/>
              </a:solidFill>
              <a:latin typeface="+mn-lt"/>
              <a:ea typeface="+mn-ea"/>
              <a:cs typeface="+mn-cs"/>
            </a:endParaRPr>
          </a:p>
          <a:p>
            <a:r>
              <a:rPr lang="nl-NL" sz="1200" kern="1200" baseline="0" dirty="0" smtClean="0">
                <a:solidFill>
                  <a:schemeClr val="tx1"/>
                </a:solidFill>
                <a:latin typeface="+mn-lt"/>
                <a:ea typeface="+mn-ea"/>
                <a:cs typeface="+mn-cs"/>
              </a:rPr>
              <a:t>Spittende vrouw, Vincent van Gogh (1853 – 1890), 1885, Kröller-Müller, Arnhem.</a:t>
            </a:r>
          </a:p>
          <a:p>
            <a:endParaRPr lang="nl-NL" sz="1200" kern="1200" dirty="0" smtClean="0">
              <a:solidFill>
                <a:schemeClr val="tx1"/>
              </a:solidFill>
              <a:latin typeface="+mn-lt"/>
              <a:ea typeface="+mn-ea"/>
              <a:cs typeface="+mn-cs"/>
            </a:endParaRPr>
          </a:p>
          <a:p>
            <a:r>
              <a:rPr lang="nl-NL" sz="1200" kern="1200" dirty="0" smtClean="0">
                <a:solidFill>
                  <a:schemeClr val="tx1"/>
                </a:solidFill>
                <a:latin typeface="+mn-lt"/>
                <a:ea typeface="+mn-ea"/>
                <a:cs typeface="+mn-cs"/>
              </a:rPr>
              <a:t>Afbeelding 2: Twee spittende boerinnen op een besneeuwd veld, Vincent</a:t>
            </a:r>
            <a:r>
              <a:rPr lang="nl-NL" sz="1200" kern="1200" baseline="0" dirty="0" smtClean="0">
                <a:solidFill>
                  <a:schemeClr val="tx1"/>
                </a:solidFill>
                <a:latin typeface="+mn-lt"/>
                <a:ea typeface="+mn-ea"/>
                <a:cs typeface="+mn-cs"/>
              </a:rPr>
              <a:t> van Gogh (1853 – 1890),</a:t>
            </a:r>
            <a:r>
              <a:rPr lang="nl-NL" sz="1200" kern="1200" dirty="0" smtClean="0">
                <a:solidFill>
                  <a:schemeClr val="tx1"/>
                </a:solidFill>
                <a:latin typeface="+mn-lt"/>
                <a:ea typeface="+mn-ea"/>
                <a:cs typeface="+mn-cs"/>
              </a:rPr>
              <a:t> 1890, </a:t>
            </a:r>
            <a:r>
              <a:rPr lang="nl-NL" sz="1200" kern="1200" dirty="0" err="1" smtClean="0">
                <a:solidFill>
                  <a:schemeClr val="tx1"/>
                </a:solidFill>
                <a:latin typeface="+mn-lt"/>
                <a:ea typeface="+mn-ea"/>
                <a:cs typeface="+mn-cs"/>
              </a:rPr>
              <a:t>Stiftung</a:t>
            </a:r>
            <a:r>
              <a:rPr lang="nl-NL" sz="1200" kern="1200" dirty="0" smtClean="0">
                <a:solidFill>
                  <a:schemeClr val="tx1"/>
                </a:solidFill>
                <a:latin typeface="+mn-lt"/>
                <a:ea typeface="+mn-ea"/>
                <a:cs typeface="+mn-cs"/>
              </a:rPr>
              <a:t> </a:t>
            </a:r>
            <a:r>
              <a:rPr lang="nl-NL" sz="1200" kern="1200" dirty="0" err="1" smtClean="0">
                <a:solidFill>
                  <a:schemeClr val="tx1"/>
                </a:solidFill>
                <a:latin typeface="+mn-lt"/>
                <a:ea typeface="+mn-ea"/>
                <a:cs typeface="+mn-cs"/>
              </a:rPr>
              <a:t>Sammlung</a:t>
            </a:r>
            <a:r>
              <a:rPr lang="nl-NL" sz="1200" kern="1200" dirty="0" smtClean="0">
                <a:solidFill>
                  <a:schemeClr val="tx1"/>
                </a:solidFill>
                <a:latin typeface="+mn-lt"/>
                <a:ea typeface="+mn-ea"/>
                <a:cs typeface="+mn-cs"/>
              </a:rPr>
              <a:t> E.G. </a:t>
            </a:r>
            <a:r>
              <a:rPr lang="nl-NL" sz="1200" kern="1200" dirty="0" err="1" smtClean="0">
                <a:solidFill>
                  <a:schemeClr val="tx1"/>
                </a:solidFill>
                <a:latin typeface="+mn-lt"/>
                <a:ea typeface="+mn-ea"/>
                <a:cs typeface="+mn-cs"/>
              </a:rPr>
              <a:t>Bührle</a:t>
            </a:r>
            <a:r>
              <a:rPr lang="nl-NL" sz="1200" kern="1200" dirty="0" smtClean="0">
                <a:solidFill>
                  <a:schemeClr val="tx1"/>
                </a:solidFill>
                <a:latin typeface="+mn-lt"/>
                <a:ea typeface="+mn-ea"/>
                <a:cs typeface="+mn-cs"/>
              </a:rPr>
              <a:t>, Zürich.</a:t>
            </a:r>
          </a:p>
          <a:p>
            <a:endParaRPr lang="nl-NL" baseline="0" dirty="0" smtClean="0"/>
          </a:p>
          <a:p>
            <a:endParaRPr lang="nl-NL" baseline="0" dirty="0" smtClean="0"/>
          </a:p>
          <a:p>
            <a:r>
              <a:rPr lang="nl-NL" baseline="0" dirty="0" smtClean="0"/>
              <a:t>Vincent woonde en werkte de laatste jaren van zijn leven in Frankrijk.</a:t>
            </a:r>
          </a:p>
          <a:p>
            <a:r>
              <a:rPr lang="nl-NL" baseline="0" dirty="0" smtClean="0"/>
              <a:t>Hij had best last van heimwee naar Brabant. Naar het Brabantse land, de mensen en de natuur.</a:t>
            </a:r>
          </a:p>
          <a:p>
            <a:r>
              <a:rPr lang="nl-NL" baseline="0" dirty="0" smtClean="0"/>
              <a:t>In de schilderijen die hij maakte in Frankrijk zie je zijn eerdere werk uit Brabant terug.</a:t>
            </a:r>
          </a:p>
          <a:p>
            <a:r>
              <a:rPr lang="nl-NL" baseline="0" dirty="0" smtClean="0"/>
              <a:t>Zie je de overeenkomsten? Zie je ook de verschillen? </a:t>
            </a:r>
          </a:p>
          <a:p>
            <a:r>
              <a:rPr lang="nl-NL" baseline="0" dirty="0" smtClean="0"/>
              <a:t>De afbeelding links is gemaakt in Brabant. Rechts in Frankrijk.</a:t>
            </a:r>
          </a:p>
          <a:p>
            <a:endParaRPr lang="en-US" dirty="0"/>
          </a:p>
        </p:txBody>
      </p:sp>
      <p:sp>
        <p:nvSpPr>
          <p:cNvPr id="4" name="Tijdelijke aanduiding voor dianummer 3"/>
          <p:cNvSpPr>
            <a:spLocks noGrp="1"/>
          </p:cNvSpPr>
          <p:nvPr>
            <p:ph type="sldNum" sz="quarter" idx="10"/>
          </p:nvPr>
        </p:nvSpPr>
        <p:spPr/>
        <p:txBody>
          <a:bodyPr/>
          <a:lstStyle/>
          <a:p>
            <a:fld id="{F5F399CE-4EB7-4C18-B0EA-E6095AEC645C}" type="slidenum">
              <a:rPr lang="en-US" smtClean="0"/>
              <a:t>31</a:t>
            </a:fld>
            <a:endParaRPr lang="en-US"/>
          </a:p>
        </p:txBody>
      </p:sp>
    </p:spTree>
    <p:extLst>
      <p:ext uri="{BB962C8B-B14F-4D97-AF65-F5344CB8AC3E}">
        <p14:creationId xmlns:p14="http://schemas.microsoft.com/office/powerpoint/2010/main" val="1927827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Credits: Herinneringen aan de tuin in Etten. (Ladies</a:t>
            </a:r>
            <a:r>
              <a:rPr lang="nl-NL" baseline="0" dirty="0" smtClean="0"/>
              <a:t> of Arles), Vincent van Gogh (1853 – 1890), Arles, 1888, Hermitage, Sint Petersburg, Rusland.</a:t>
            </a:r>
            <a:endParaRPr lang="nl-NL" dirty="0" smtClean="0"/>
          </a:p>
          <a:p>
            <a:endParaRPr lang="nl-NL" dirty="0" smtClean="0"/>
          </a:p>
          <a:p>
            <a:r>
              <a:rPr lang="nl-NL" dirty="0" smtClean="0"/>
              <a:t>Dit schilderij maakte Vincent toen hij in</a:t>
            </a:r>
            <a:r>
              <a:rPr lang="nl-NL" baseline="0" dirty="0" smtClean="0"/>
              <a:t> Frankrijk aan thuis in Brabant dacht.</a:t>
            </a:r>
          </a:p>
          <a:p>
            <a:endParaRPr lang="nl-NL" baseline="0" dirty="0" smtClean="0"/>
          </a:p>
          <a:p>
            <a:r>
              <a:rPr lang="nl-NL" baseline="0" dirty="0" smtClean="0"/>
              <a:t>Wat mis jij als je niet in Brabant bent? </a:t>
            </a:r>
            <a:endParaRPr lang="nl-NL" dirty="0" smtClean="0"/>
          </a:p>
          <a:p>
            <a:endParaRPr lang="en-US" dirty="0"/>
          </a:p>
        </p:txBody>
      </p:sp>
      <p:sp>
        <p:nvSpPr>
          <p:cNvPr id="4" name="Tijdelijke aanduiding voor dianummer 3"/>
          <p:cNvSpPr>
            <a:spLocks noGrp="1"/>
          </p:cNvSpPr>
          <p:nvPr>
            <p:ph type="sldNum" sz="quarter" idx="10"/>
          </p:nvPr>
        </p:nvSpPr>
        <p:spPr/>
        <p:txBody>
          <a:bodyPr/>
          <a:lstStyle/>
          <a:p>
            <a:fld id="{F5F399CE-4EB7-4C18-B0EA-E6095AEC645C}" type="slidenum">
              <a:rPr lang="en-US" smtClean="0"/>
              <a:t>32</a:t>
            </a:fld>
            <a:endParaRPr lang="en-US"/>
          </a:p>
        </p:txBody>
      </p:sp>
    </p:spTree>
    <p:extLst>
      <p:ext uri="{BB962C8B-B14F-4D97-AF65-F5344CB8AC3E}">
        <p14:creationId xmlns:p14="http://schemas.microsoft.com/office/powerpoint/2010/main" val="35368798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10"/>
          </p:nvPr>
        </p:nvSpPr>
        <p:spPr/>
        <p:txBody>
          <a:bodyPr/>
          <a:lstStyle/>
          <a:p>
            <a:fld id="{F5F399CE-4EB7-4C18-B0EA-E6095AEC645C}" type="slidenum">
              <a:rPr lang="en-US" smtClean="0"/>
              <a:t>33</a:t>
            </a:fld>
            <a:endParaRPr lang="en-US"/>
          </a:p>
        </p:txBody>
      </p:sp>
    </p:spTree>
    <p:extLst>
      <p:ext uri="{BB962C8B-B14F-4D97-AF65-F5344CB8AC3E}">
        <p14:creationId xmlns:p14="http://schemas.microsoft.com/office/powerpoint/2010/main" val="6401710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b="1" kern="1200" dirty="0" smtClean="0">
                <a:solidFill>
                  <a:schemeClr val="tx1"/>
                </a:solidFill>
                <a:latin typeface="+mn-lt"/>
                <a:ea typeface="+mn-ea"/>
                <a:cs typeface="+mn-cs"/>
              </a:rPr>
              <a:t>Leskaart</a:t>
            </a:r>
            <a:r>
              <a:rPr lang="nl-NL" sz="1200" b="1" kern="1200" baseline="0" dirty="0" smtClean="0">
                <a:solidFill>
                  <a:schemeClr val="tx1"/>
                </a:solidFill>
                <a:latin typeface="+mn-lt"/>
                <a:ea typeface="+mn-ea"/>
                <a:cs typeface="+mn-cs"/>
              </a:rPr>
              <a:t> introductie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1200" dirty="0" smtClean="0">
                <a:solidFill>
                  <a:schemeClr val="tx1"/>
                </a:solidFill>
                <a:latin typeface="+mn-lt"/>
                <a:ea typeface="+mn-ea"/>
                <a:cs typeface="+mn-cs"/>
              </a:rPr>
              <a:t>Credits:</a:t>
            </a:r>
            <a:r>
              <a:rPr lang="nl-NL" sz="1200" b="1" kern="1200" baseline="0" dirty="0" smtClean="0">
                <a:solidFill>
                  <a:schemeClr val="tx1"/>
                </a:solidFill>
                <a:latin typeface="+mn-lt"/>
                <a:ea typeface="+mn-ea"/>
                <a:cs typeface="+mn-cs"/>
              </a:rPr>
              <a:t> </a:t>
            </a:r>
            <a:r>
              <a:rPr lang="nl-NL" sz="1200" kern="1200" dirty="0" smtClean="0">
                <a:solidFill>
                  <a:schemeClr val="tx1"/>
                </a:solidFill>
                <a:effectLst/>
                <a:latin typeface="+mn-lt"/>
                <a:ea typeface="+mn-ea"/>
                <a:cs typeface="+mn-cs"/>
              </a:rPr>
              <a:t>Zonnebloemen, Vincent van Gogh (1853- 1890). Van Gogh Museum, Amsterdam (Vincent van Gogh Stichting).</a:t>
            </a:r>
            <a:endParaRPr lang="en-US" sz="1200" kern="1200" dirty="0" smtClean="0">
              <a:solidFill>
                <a:schemeClr val="tx1"/>
              </a:solidFill>
              <a:effectLst/>
              <a:latin typeface="+mn-lt"/>
              <a:ea typeface="+mn-ea"/>
              <a:cs typeface="+mn-cs"/>
            </a:endParaRPr>
          </a:p>
          <a:p>
            <a:endParaRPr lang="en-US" dirty="0"/>
          </a:p>
        </p:txBody>
      </p:sp>
      <p:sp>
        <p:nvSpPr>
          <p:cNvPr id="4" name="Tijdelijke aanduiding voor dianummer 3"/>
          <p:cNvSpPr>
            <a:spLocks noGrp="1"/>
          </p:cNvSpPr>
          <p:nvPr>
            <p:ph type="sldNum" sz="quarter" idx="10"/>
          </p:nvPr>
        </p:nvSpPr>
        <p:spPr/>
        <p:txBody>
          <a:bodyPr/>
          <a:lstStyle/>
          <a:p>
            <a:fld id="{F5F399CE-4EB7-4C18-B0EA-E6095AEC645C}" type="slidenum">
              <a:rPr lang="en-US" smtClean="0"/>
              <a:t>35</a:t>
            </a:fld>
            <a:endParaRPr lang="en-US"/>
          </a:p>
        </p:txBody>
      </p:sp>
    </p:spTree>
    <p:extLst>
      <p:ext uri="{BB962C8B-B14F-4D97-AF65-F5344CB8AC3E}">
        <p14:creationId xmlns:p14="http://schemas.microsoft.com/office/powerpoint/2010/main" val="155215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smtClean="0">
                <a:solidFill>
                  <a:schemeClr val="tx1"/>
                </a:solidFill>
                <a:latin typeface="+mn-lt"/>
                <a:ea typeface="+mn-ea"/>
                <a:cs typeface="+mn-cs"/>
              </a:rPr>
              <a:t>Opdrachtkaart Oefenen,</a:t>
            </a:r>
            <a:r>
              <a:rPr lang="nl-NL" sz="1200" b="1" kern="1200" baseline="0" dirty="0" smtClean="0">
                <a:solidFill>
                  <a:schemeClr val="tx1"/>
                </a:solidFill>
                <a:latin typeface="+mn-lt"/>
                <a:ea typeface="+mn-ea"/>
                <a:cs typeface="+mn-cs"/>
              </a:rPr>
              <a:t> oefenen</a:t>
            </a:r>
            <a:endParaRPr lang="nl-NL" sz="1200" b="1"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1200" dirty="0" smtClean="0">
                <a:solidFill>
                  <a:schemeClr val="tx1"/>
                </a:solidFill>
                <a:latin typeface="+mn-lt"/>
                <a:ea typeface="+mn-ea"/>
                <a:cs typeface="+mn-cs"/>
              </a:rPr>
              <a:t>Credits: </a:t>
            </a:r>
            <a:r>
              <a:rPr lang="nl-NL" sz="1200" kern="1200" dirty="0" err="1" smtClean="0">
                <a:solidFill>
                  <a:schemeClr val="tx1"/>
                </a:solidFill>
                <a:effectLst/>
                <a:latin typeface="+mn-lt"/>
                <a:ea typeface="+mn-ea"/>
                <a:cs typeface="+mn-cs"/>
              </a:rPr>
              <a:t>Worn</a:t>
            </a:r>
            <a:r>
              <a:rPr lang="nl-NL" sz="1200" kern="1200" dirty="0" smtClean="0">
                <a:solidFill>
                  <a:schemeClr val="tx1"/>
                </a:solidFill>
                <a:effectLst/>
                <a:latin typeface="+mn-lt"/>
                <a:ea typeface="+mn-ea"/>
                <a:cs typeface="+mn-cs"/>
              </a:rPr>
              <a:t> out, Vincent van Gogh (1853 – 1890), Etten, 1881. Amsterdam Stichting P. en N. de Boer, bruikleen aan Van Gogh Museum Amsterdam (Vincent van Gogh Stichting).</a:t>
            </a:r>
            <a:endParaRPr lang="en-US" sz="1200" kern="1200" dirty="0" smtClean="0">
              <a:solidFill>
                <a:schemeClr val="tx1"/>
              </a:solidFill>
              <a:effectLst/>
              <a:latin typeface="+mn-lt"/>
              <a:ea typeface="+mn-ea"/>
              <a:cs typeface="+mn-cs"/>
            </a:endParaRPr>
          </a:p>
          <a:p>
            <a:endParaRPr lang="en-US" dirty="0"/>
          </a:p>
        </p:txBody>
      </p:sp>
      <p:sp>
        <p:nvSpPr>
          <p:cNvPr id="4" name="Tijdelijke aanduiding voor dianummer 3"/>
          <p:cNvSpPr>
            <a:spLocks noGrp="1"/>
          </p:cNvSpPr>
          <p:nvPr>
            <p:ph type="sldNum" sz="quarter" idx="10"/>
          </p:nvPr>
        </p:nvSpPr>
        <p:spPr/>
        <p:txBody>
          <a:bodyPr/>
          <a:lstStyle/>
          <a:p>
            <a:fld id="{F5F399CE-4EB7-4C18-B0EA-E6095AEC645C}" type="slidenum">
              <a:rPr lang="en-US" smtClean="0"/>
              <a:t>36</a:t>
            </a:fld>
            <a:endParaRPr lang="en-US"/>
          </a:p>
        </p:txBody>
      </p:sp>
    </p:spTree>
    <p:extLst>
      <p:ext uri="{BB962C8B-B14F-4D97-AF65-F5344CB8AC3E}">
        <p14:creationId xmlns:p14="http://schemas.microsoft.com/office/powerpoint/2010/main" val="2437598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smtClean="0"/>
          </a:p>
          <a:p>
            <a:r>
              <a:rPr lang="nl-NL" dirty="0" smtClean="0"/>
              <a:t>Credits</a:t>
            </a:r>
            <a:r>
              <a:rPr lang="nl-NL" baseline="0" dirty="0" smtClean="0"/>
              <a:t> afbeelding: Vincent van Gogh (1853 – 1890), Van Gogh Museum, Amsterdam. </a:t>
            </a:r>
          </a:p>
          <a:p>
            <a:endParaRPr lang="nl-NL" dirty="0" smtClean="0"/>
          </a:p>
          <a:p>
            <a:r>
              <a:rPr lang="nl-NL" dirty="0" smtClean="0"/>
              <a:t>Ken je Vincent</a:t>
            </a:r>
            <a:r>
              <a:rPr lang="nl-NL" baseline="0" dirty="0" smtClean="0"/>
              <a:t> van al die brieven die hij schreef? </a:t>
            </a:r>
            <a:endParaRPr lang="nl-NL" dirty="0" smtClean="0"/>
          </a:p>
          <a:p>
            <a:endParaRPr lang="en-US" dirty="0"/>
          </a:p>
        </p:txBody>
      </p:sp>
      <p:sp>
        <p:nvSpPr>
          <p:cNvPr id="4" name="Tijdelijke aanduiding voor dianummer 3"/>
          <p:cNvSpPr>
            <a:spLocks noGrp="1"/>
          </p:cNvSpPr>
          <p:nvPr>
            <p:ph type="sldNum" sz="quarter" idx="10"/>
          </p:nvPr>
        </p:nvSpPr>
        <p:spPr/>
        <p:txBody>
          <a:bodyPr/>
          <a:lstStyle/>
          <a:p>
            <a:fld id="{F5F399CE-4EB7-4C18-B0EA-E6095AEC645C}" type="slidenum">
              <a:rPr lang="en-US" smtClean="0"/>
              <a:t>5</a:t>
            </a:fld>
            <a:endParaRPr lang="en-US"/>
          </a:p>
        </p:txBody>
      </p:sp>
    </p:spTree>
    <p:extLst>
      <p:ext uri="{BB962C8B-B14F-4D97-AF65-F5344CB8AC3E}">
        <p14:creationId xmlns:p14="http://schemas.microsoft.com/office/powerpoint/2010/main" val="3936821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Credits: De aardappeleters, (Vincent van Gogh, 1853 – 1890), Nuenen,</a:t>
            </a:r>
            <a:r>
              <a:rPr lang="nl-NL" baseline="0" dirty="0" smtClean="0"/>
              <a:t> 1885, Van Gogh Museum A</a:t>
            </a:r>
            <a:r>
              <a:rPr lang="nl-NL" dirty="0" smtClean="0"/>
              <a:t>msterdam</a:t>
            </a:r>
          </a:p>
          <a:p>
            <a:endParaRPr lang="nl-NL" dirty="0" smtClean="0"/>
          </a:p>
          <a:p>
            <a:r>
              <a:rPr lang="nl-NL" dirty="0" smtClean="0"/>
              <a:t>Ken</a:t>
            </a:r>
            <a:r>
              <a:rPr lang="nl-NL" baseline="0" dirty="0" smtClean="0"/>
              <a:t> je hem van de aardappeleters uit Brabant? </a:t>
            </a:r>
          </a:p>
          <a:p>
            <a:r>
              <a:rPr lang="nl-NL" baseline="0" dirty="0" smtClean="0"/>
              <a:t>Een wereldberoemd schilderij dat hij maakte van een boerenfamilie in Nuenen in 1885.</a:t>
            </a:r>
            <a:endParaRPr lang="nl-NL" dirty="0" smtClean="0"/>
          </a:p>
          <a:p>
            <a:endParaRPr lang="en-US" dirty="0"/>
          </a:p>
        </p:txBody>
      </p:sp>
      <p:sp>
        <p:nvSpPr>
          <p:cNvPr id="4" name="Tijdelijke aanduiding voor dianummer 3"/>
          <p:cNvSpPr>
            <a:spLocks noGrp="1"/>
          </p:cNvSpPr>
          <p:nvPr>
            <p:ph type="sldNum" sz="quarter" idx="10"/>
          </p:nvPr>
        </p:nvSpPr>
        <p:spPr/>
        <p:txBody>
          <a:bodyPr/>
          <a:lstStyle/>
          <a:p>
            <a:fld id="{F5F399CE-4EB7-4C18-B0EA-E6095AEC645C}" type="slidenum">
              <a:rPr lang="en-US" smtClean="0"/>
              <a:t>6</a:t>
            </a:fld>
            <a:endParaRPr lang="en-US"/>
          </a:p>
        </p:txBody>
      </p:sp>
    </p:spTree>
    <p:extLst>
      <p:ext uri="{BB962C8B-B14F-4D97-AF65-F5344CB8AC3E}">
        <p14:creationId xmlns:p14="http://schemas.microsoft.com/office/powerpoint/2010/main" val="3971755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Credits afbeelding: Amandelbloesem, Vincent van Gogh (1853 – 1890), Saint-Rémy-de-Provence,1890,  Van Gogh Museum, </a:t>
            </a:r>
            <a:r>
              <a:rPr lang="nl-NL" baseline="0" dirty="0" smtClean="0"/>
              <a:t>Amsterdam.</a:t>
            </a:r>
            <a:endParaRPr lang="nl-NL" dirty="0" smtClean="0"/>
          </a:p>
          <a:p>
            <a:endParaRPr lang="nl-NL" dirty="0" smtClean="0"/>
          </a:p>
          <a:p>
            <a:r>
              <a:rPr lang="nl-NL" dirty="0" smtClean="0"/>
              <a:t>Ken je hem van deze tak amandelbloesem</a:t>
            </a:r>
            <a:r>
              <a:rPr lang="nl-NL" baseline="0" dirty="0" smtClean="0"/>
              <a:t> met de lenteblauwe lucht? </a:t>
            </a:r>
          </a:p>
          <a:p>
            <a:r>
              <a:rPr lang="nl-NL" baseline="0" dirty="0" smtClean="0"/>
              <a:t>Hij schilderde het in 1890 als cadeau voor zijn kleine neefje, het zoontje van zijn geliefde broer Theo. </a:t>
            </a:r>
            <a:endParaRPr lang="nl-NL" dirty="0" smtClean="0"/>
          </a:p>
          <a:p>
            <a:endParaRPr lang="en-US" dirty="0"/>
          </a:p>
        </p:txBody>
      </p:sp>
      <p:sp>
        <p:nvSpPr>
          <p:cNvPr id="4" name="Tijdelijke aanduiding voor dianummer 3"/>
          <p:cNvSpPr>
            <a:spLocks noGrp="1"/>
          </p:cNvSpPr>
          <p:nvPr>
            <p:ph type="sldNum" sz="quarter" idx="10"/>
          </p:nvPr>
        </p:nvSpPr>
        <p:spPr/>
        <p:txBody>
          <a:bodyPr/>
          <a:lstStyle/>
          <a:p>
            <a:fld id="{F5F399CE-4EB7-4C18-B0EA-E6095AEC645C}" type="slidenum">
              <a:rPr lang="en-US" smtClean="0"/>
              <a:t>7</a:t>
            </a:fld>
            <a:endParaRPr lang="en-US"/>
          </a:p>
        </p:txBody>
      </p:sp>
    </p:spTree>
    <p:extLst>
      <p:ext uri="{BB962C8B-B14F-4D97-AF65-F5344CB8AC3E}">
        <p14:creationId xmlns:p14="http://schemas.microsoft.com/office/powerpoint/2010/main" val="3537268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Credits: screenshot van</a:t>
            </a:r>
            <a:r>
              <a:rPr lang="nl-NL" baseline="0" dirty="0" smtClean="0"/>
              <a:t> artikel: Van Gogh Merchandise, een industrie op zichzelf. Omroep Brabant.</a:t>
            </a:r>
            <a:endParaRPr lang="nl-NL" dirty="0" smtClean="0"/>
          </a:p>
          <a:p>
            <a:endParaRPr lang="nl-NL" dirty="0" smtClean="0"/>
          </a:p>
          <a:p>
            <a:r>
              <a:rPr lang="nl-NL" dirty="0" smtClean="0"/>
              <a:t>Of ken je Van Gogh van alles wat </a:t>
            </a:r>
            <a:r>
              <a:rPr lang="nl-NL" baseline="0" dirty="0" smtClean="0"/>
              <a:t>te koop is met afbeeldingen van zijn schilderijen? </a:t>
            </a:r>
          </a:p>
          <a:p>
            <a:r>
              <a:rPr lang="nl-NL" baseline="0" dirty="0" smtClean="0"/>
              <a:t> </a:t>
            </a:r>
          </a:p>
          <a:p>
            <a:r>
              <a:rPr lang="nl-NL" baseline="0" dirty="0" smtClean="0"/>
              <a:t>Je kunt het zo gek niet bedenken: koelkastmagneten, schoenen, pennen, sleutelhangers, spiegeltjes. </a:t>
            </a:r>
            <a:endParaRPr lang="nl-NL" dirty="0" smtClean="0"/>
          </a:p>
          <a:p>
            <a:endParaRPr lang="en-US" dirty="0"/>
          </a:p>
        </p:txBody>
      </p:sp>
      <p:sp>
        <p:nvSpPr>
          <p:cNvPr id="4" name="Tijdelijke aanduiding voor dianummer 3"/>
          <p:cNvSpPr>
            <a:spLocks noGrp="1"/>
          </p:cNvSpPr>
          <p:nvPr>
            <p:ph type="sldNum" sz="quarter" idx="10"/>
          </p:nvPr>
        </p:nvSpPr>
        <p:spPr/>
        <p:txBody>
          <a:bodyPr/>
          <a:lstStyle/>
          <a:p>
            <a:fld id="{F5F399CE-4EB7-4C18-B0EA-E6095AEC645C}" type="slidenum">
              <a:rPr lang="en-US" smtClean="0"/>
              <a:t>8</a:t>
            </a:fld>
            <a:endParaRPr lang="en-US"/>
          </a:p>
        </p:txBody>
      </p:sp>
    </p:spTree>
    <p:extLst>
      <p:ext uri="{BB962C8B-B14F-4D97-AF65-F5344CB8AC3E}">
        <p14:creationId xmlns:p14="http://schemas.microsoft.com/office/powerpoint/2010/main" val="1455960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Verzamel vragen van de leerlingen.</a:t>
            </a:r>
            <a:r>
              <a:rPr lang="nl-NL" baseline="0" dirty="0" smtClean="0"/>
              <a:t> </a:t>
            </a:r>
            <a:endParaRPr lang="nl-NL" dirty="0" smtClean="0"/>
          </a:p>
          <a:p>
            <a:endParaRPr lang="en-US" dirty="0"/>
          </a:p>
        </p:txBody>
      </p:sp>
      <p:sp>
        <p:nvSpPr>
          <p:cNvPr id="4" name="Tijdelijke aanduiding voor dianummer 3"/>
          <p:cNvSpPr>
            <a:spLocks noGrp="1"/>
          </p:cNvSpPr>
          <p:nvPr>
            <p:ph type="sldNum" sz="quarter" idx="10"/>
          </p:nvPr>
        </p:nvSpPr>
        <p:spPr/>
        <p:txBody>
          <a:bodyPr/>
          <a:lstStyle/>
          <a:p>
            <a:fld id="{F5F399CE-4EB7-4C18-B0EA-E6095AEC645C}" type="slidenum">
              <a:rPr lang="en-US" smtClean="0"/>
              <a:t>9</a:t>
            </a:fld>
            <a:endParaRPr lang="en-US"/>
          </a:p>
        </p:txBody>
      </p:sp>
    </p:spTree>
    <p:extLst>
      <p:ext uri="{BB962C8B-B14F-4D97-AF65-F5344CB8AC3E}">
        <p14:creationId xmlns:p14="http://schemas.microsoft.com/office/powerpoint/2010/main" val="1555592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2. Vincent van Gogh, kind van Brabant </a:t>
            </a:r>
          </a:p>
          <a:p>
            <a:endParaRPr lang="en-US" dirty="0"/>
          </a:p>
        </p:txBody>
      </p:sp>
      <p:sp>
        <p:nvSpPr>
          <p:cNvPr id="4" name="Tijdelijke aanduiding voor dianummer 3"/>
          <p:cNvSpPr>
            <a:spLocks noGrp="1"/>
          </p:cNvSpPr>
          <p:nvPr>
            <p:ph type="sldNum" sz="quarter" idx="10"/>
          </p:nvPr>
        </p:nvSpPr>
        <p:spPr/>
        <p:txBody>
          <a:bodyPr/>
          <a:lstStyle/>
          <a:p>
            <a:fld id="{F5F399CE-4EB7-4C18-B0EA-E6095AEC645C}" type="slidenum">
              <a:rPr lang="en-US" smtClean="0"/>
              <a:t>10</a:t>
            </a:fld>
            <a:endParaRPr lang="en-US"/>
          </a:p>
        </p:txBody>
      </p:sp>
    </p:spTree>
    <p:extLst>
      <p:ext uri="{BB962C8B-B14F-4D97-AF65-F5344CB8AC3E}">
        <p14:creationId xmlns:p14="http://schemas.microsoft.com/office/powerpoint/2010/main" val="3874282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Titelstijl van model bewerken</a:t>
            </a:r>
            <a:endParaRPr lang="nl-NL"/>
          </a:p>
        </p:txBody>
      </p:sp>
      <p:sp>
        <p:nvSpPr>
          <p:cNvPr id="3" name="Sub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titelstijl van het model te bewerken</a:t>
            </a:r>
            <a:endParaRPr lang="nl-NL"/>
          </a:p>
        </p:txBody>
      </p:sp>
      <p:sp>
        <p:nvSpPr>
          <p:cNvPr id="4" name="Tijdelijke aanduiding voor datum 3"/>
          <p:cNvSpPr>
            <a:spLocks noGrp="1"/>
          </p:cNvSpPr>
          <p:nvPr>
            <p:ph type="dt" sz="half" idx="10"/>
          </p:nvPr>
        </p:nvSpPr>
        <p:spPr/>
        <p:txBody>
          <a:bodyPr/>
          <a:lstStyle/>
          <a:p>
            <a:fld id="{71C32236-0493-7A43-812A-D3454E64C395}" type="datetimeFigureOut">
              <a:rPr lang="nl-NL" smtClean="0"/>
              <a:pPr/>
              <a:t>28-8-2019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BB74267-ADCF-EC4A-B05E-AF78CC6A5477}" type="slidenum">
              <a:rPr lang="nl-NL" smtClean="0"/>
              <a:pPr/>
              <a:t>‹nr.›</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71C32236-0493-7A43-812A-D3454E64C395}" type="datetimeFigureOut">
              <a:rPr lang="nl-NL" smtClean="0"/>
              <a:pPr/>
              <a:t>28-8-2019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BB74267-ADCF-EC4A-B05E-AF78CC6A5477}" type="slidenum">
              <a:rPr lang="nl-NL" smtClean="0"/>
              <a:pPr/>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Titelstijl van model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71C32236-0493-7A43-812A-D3454E64C395}" type="datetimeFigureOut">
              <a:rPr lang="nl-NL" smtClean="0"/>
              <a:pPr/>
              <a:t>28-8-2019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BB74267-ADCF-EC4A-B05E-AF78CC6A5477}" type="slidenum">
              <a:rPr lang="nl-NL" smtClean="0"/>
              <a:pPr/>
              <a:t>‹nr.›</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idx="1"/>
          </p:nvPr>
        </p:nvSpPr>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71C32236-0493-7A43-812A-D3454E64C395}" type="datetimeFigureOut">
              <a:rPr lang="nl-NL" smtClean="0"/>
              <a:pPr/>
              <a:t>28-8-2019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BB74267-ADCF-EC4A-B05E-AF78CC6A5477}" type="slidenum">
              <a:rPr lang="nl-NL" smtClean="0"/>
              <a:pPr/>
              <a:t>‹nr.›</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Titelstijl van model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tekststijl van het model te bewerken</a:t>
            </a:r>
          </a:p>
        </p:txBody>
      </p:sp>
      <p:sp>
        <p:nvSpPr>
          <p:cNvPr id="4" name="Tijdelijke aanduiding voor datum 3"/>
          <p:cNvSpPr>
            <a:spLocks noGrp="1"/>
          </p:cNvSpPr>
          <p:nvPr>
            <p:ph type="dt" sz="half" idx="10"/>
          </p:nvPr>
        </p:nvSpPr>
        <p:spPr/>
        <p:txBody>
          <a:bodyPr/>
          <a:lstStyle/>
          <a:p>
            <a:fld id="{71C32236-0493-7A43-812A-D3454E64C395}" type="datetimeFigureOut">
              <a:rPr lang="nl-NL" smtClean="0"/>
              <a:pPr/>
              <a:t>28-8-2019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BB74267-ADCF-EC4A-B05E-AF78CC6A5477}" type="slidenum">
              <a:rPr lang="nl-NL" smtClean="0"/>
              <a:pPr/>
              <a:t>‹nr.›</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71C32236-0493-7A43-812A-D3454E64C395}" type="datetimeFigureOut">
              <a:rPr lang="nl-NL" smtClean="0"/>
              <a:pPr/>
              <a:t>28-8-2019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BB74267-ADCF-EC4A-B05E-AF78CC6A5477}" type="slidenum">
              <a:rPr lang="nl-NL" smtClean="0"/>
              <a:pPr/>
              <a:t>‹nr.›</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Titelstijl van model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71C32236-0493-7A43-812A-D3454E64C395}" type="datetimeFigureOut">
              <a:rPr lang="nl-NL" smtClean="0"/>
              <a:pPr/>
              <a:t>28-8-2019</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1BB74267-ADCF-EC4A-B05E-AF78CC6A5477}" type="slidenum">
              <a:rPr lang="nl-NL" smtClean="0"/>
              <a:pPr/>
              <a:t>‹nr.›</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datum 2"/>
          <p:cNvSpPr>
            <a:spLocks noGrp="1"/>
          </p:cNvSpPr>
          <p:nvPr>
            <p:ph type="dt" sz="half" idx="10"/>
          </p:nvPr>
        </p:nvSpPr>
        <p:spPr/>
        <p:txBody>
          <a:bodyPr/>
          <a:lstStyle/>
          <a:p>
            <a:fld id="{71C32236-0493-7A43-812A-D3454E64C395}" type="datetimeFigureOut">
              <a:rPr lang="nl-NL" smtClean="0"/>
              <a:pPr/>
              <a:t>28-8-2019</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1BB74267-ADCF-EC4A-B05E-AF78CC6A5477}" type="slidenum">
              <a:rPr lang="nl-NL" smtClean="0"/>
              <a:pPr/>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71C32236-0493-7A43-812A-D3454E64C395}" type="datetimeFigureOut">
              <a:rPr lang="nl-NL" smtClean="0"/>
              <a:pPr/>
              <a:t>28-8-2019</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1BB74267-ADCF-EC4A-B05E-AF78CC6A5477}" type="slidenum">
              <a:rPr lang="nl-NL" smtClean="0"/>
              <a:pPr/>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Titelstijl van model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Tijdelijke aanduiding voor datum 4"/>
          <p:cNvSpPr>
            <a:spLocks noGrp="1"/>
          </p:cNvSpPr>
          <p:nvPr>
            <p:ph type="dt" sz="half" idx="10"/>
          </p:nvPr>
        </p:nvSpPr>
        <p:spPr/>
        <p:txBody>
          <a:bodyPr/>
          <a:lstStyle/>
          <a:p>
            <a:fld id="{71C32236-0493-7A43-812A-D3454E64C395}" type="datetimeFigureOut">
              <a:rPr lang="nl-NL" smtClean="0"/>
              <a:pPr/>
              <a:t>28-8-2019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BB74267-ADCF-EC4A-B05E-AF78CC6A5477}" type="slidenum">
              <a:rPr lang="nl-NL" smtClean="0"/>
              <a:pPr/>
              <a:t>‹nr.›</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Titelstijl van model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Tijdelijke aanduiding voor datum 4"/>
          <p:cNvSpPr>
            <a:spLocks noGrp="1"/>
          </p:cNvSpPr>
          <p:nvPr>
            <p:ph type="dt" sz="half" idx="10"/>
          </p:nvPr>
        </p:nvSpPr>
        <p:spPr/>
        <p:txBody>
          <a:bodyPr/>
          <a:lstStyle/>
          <a:p>
            <a:fld id="{71C32236-0493-7A43-812A-D3454E64C395}" type="datetimeFigureOut">
              <a:rPr lang="nl-NL" smtClean="0"/>
              <a:pPr/>
              <a:t>28-8-2019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BB74267-ADCF-EC4A-B05E-AF78CC6A5477}" type="slidenum">
              <a:rPr lang="nl-NL" smtClean="0"/>
              <a:pPr/>
              <a:t>‹nr.›</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Titelstijl van model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C32236-0493-7A43-812A-D3454E64C395}" type="datetimeFigureOut">
              <a:rPr lang="nl-NL" smtClean="0"/>
              <a:pPr/>
              <a:t>28-8-2019</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B74267-ADCF-EC4A-B05E-AF78CC6A5477}" type="slidenum">
              <a:rPr lang="nl-NL" smtClean="0"/>
              <a:pPr/>
              <a:t>‹nr.›</a:t>
            </a:fld>
            <a:endParaRPr 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sp>
        <p:nvSpPr>
          <p:cNvPr id="3" name="Tijdelijke aanduiding voor inhoud 2"/>
          <p:cNvSpPr>
            <a:spLocks noGrp="1"/>
          </p:cNvSpPr>
          <p:nvPr>
            <p:ph idx="1"/>
          </p:nvPr>
        </p:nvSpPr>
        <p:spPr/>
        <p:txBody>
          <a:bodyPr/>
          <a:lstStyle/>
          <a:p>
            <a:endParaRPr lang="nl-NL"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199" y="570729"/>
            <a:ext cx="8229600" cy="1143000"/>
          </a:xfrm>
        </p:spPr>
        <p:txBody>
          <a:bodyPr>
            <a:normAutofit/>
          </a:bodyPr>
          <a:lstStyle/>
          <a:p>
            <a:r>
              <a:rPr lang="nl-NL" dirty="0" smtClean="0"/>
              <a:t>Kind van Brabant	</a:t>
            </a:r>
            <a:endParaRPr lang="nl-NL" dirty="0"/>
          </a:p>
        </p:txBody>
      </p:sp>
      <p:sp>
        <p:nvSpPr>
          <p:cNvPr id="3" name="Tijdelijke aanduiding voor inhoud 2"/>
          <p:cNvSpPr>
            <a:spLocks noGrp="1"/>
          </p:cNvSpPr>
          <p:nvPr>
            <p:ph idx="1"/>
          </p:nvPr>
        </p:nvSpPr>
        <p:spPr/>
        <p:txBody>
          <a:bodyPr>
            <a:normAutofit/>
          </a:bodyPr>
          <a:lstStyle/>
          <a:p>
            <a:pPr marL="0" indent="0" algn="ctr">
              <a:buNone/>
            </a:pPr>
            <a:endParaRPr lang="en-US" sz="2800" dirty="0"/>
          </a:p>
        </p:txBody>
      </p:sp>
    </p:spTree>
    <p:extLst>
      <p:ext uri="{BB962C8B-B14F-4D97-AF65-F5344CB8AC3E}">
        <p14:creationId xmlns:p14="http://schemas.microsoft.com/office/powerpoint/2010/main" val="3304866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199" y="570729"/>
            <a:ext cx="8229600" cy="1143000"/>
          </a:xfrm>
        </p:spPr>
        <p:txBody>
          <a:bodyPr>
            <a:normAutofit/>
          </a:bodyPr>
          <a:lstStyle/>
          <a:p>
            <a:r>
              <a:rPr lang="nl-NL" dirty="0" smtClean="0"/>
              <a:t>Wist je dat?</a:t>
            </a:r>
            <a:endParaRPr lang="nl-NL" dirty="0"/>
          </a:p>
        </p:txBody>
      </p:sp>
      <p:pic>
        <p:nvPicPr>
          <p:cNvPr id="4" name="Tijdelijke aanduiding voor inhoud 3"/>
          <p:cNvPicPr>
            <a:picLocks noGrp="1" noChangeAspect="1"/>
          </p:cNvPicPr>
          <p:nvPr>
            <p:ph idx="1"/>
          </p:nvPr>
        </p:nvPicPr>
        <p:blipFill>
          <a:blip r:embed="rId4"/>
          <a:stretch>
            <a:fillRect/>
          </a:stretch>
        </p:blipFill>
        <p:spPr>
          <a:xfrm>
            <a:off x="3754483" y="1479014"/>
            <a:ext cx="1635033" cy="4525963"/>
          </a:xfrm>
          <a:prstGeom prst="rect">
            <a:avLst/>
          </a:prstGeom>
        </p:spPr>
      </p:pic>
    </p:spTree>
    <p:extLst>
      <p:ext uri="{BB962C8B-B14F-4D97-AF65-F5344CB8AC3E}">
        <p14:creationId xmlns:p14="http://schemas.microsoft.com/office/powerpoint/2010/main" val="4151341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199" y="570729"/>
            <a:ext cx="8229600" cy="1143000"/>
          </a:xfrm>
        </p:spPr>
        <p:txBody>
          <a:bodyPr>
            <a:normAutofit/>
          </a:bodyPr>
          <a:lstStyle/>
          <a:p>
            <a:r>
              <a:rPr lang="nl-NL" dirty="0" smtClean="0"/>
              <a:t>Wist je dat?</a:t>
            </a:r>
            <a:endParaRPr lang="nl-NL" dirty="0"/>
          </a:p>
        </p:txBody>
      </p:sp>
      <p:pic>
        <p:nvPicPr>
          <p:cNvPr id="5" name="Tijdelijke aanduiding voor inhoud 4"/>
          <p:cNvPicPr>
            <a:picLocks noGrp="1" noChangeAspect="1"/>
          </p:cNvPicPr>
          <p:nvPr>
            <p:ph idx="1"/>
          </p:nvPr>
        </p:nvPicPr>
        <p:blipFill>
          <a:blip r:embed="rId4"/>
          <a:stretch>
            <a:fillRect/>
          </a:stretch>
        </p:blipFill>
        <p:spPr>
          <a:xfrm>
            <a:off x="1039341" y="1401896"/>
            <a:ext cx="7065318" cy="4525963"/>
          </a:xfrm>
          <a:prstGeom prst="rect">
            <a:avLst/>
          </a:prstGeom>
        </p:spPr>
      </p:pic>
    </p:spTree>
    <p:extLst>
      <p:ext uri="{BB962C8B-B14F-4D97-AF65-F5344CB8AC3E}">
        <p14:creationId xmlns:p14="http://schemas.microsoft.com/office/powerpoint/2010/main" val="2392004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199" y="570729"/>
            <a:ext cx="8229600" cy="1143000"/>
          </a:xfrm>
        </p:spPr>
        <p:txBody>
          <a:bodyPr>
            <a:normAutofit/>
          </a:bodyPr>
          <a:lstStyle/>
          <a:p>
            <a:r>
              <a:rPr lang="nl-NL" dirty="0" smtClean="0"/>
              <a:t>De s</a:t>
            </a:r>
            <a:r>
              <a:rPr lang="nl-NL" dirty="0" smtClean="0"/>
              <a:t>childer in Brabant</a:t>
            </a:r>
            <a:endParaRPr lang="nl-NL" dirty="0"/>
          </a:p>
        </p:txBody>
      </p:sp>
      <p:sp>
        <p:nvSpPr>
          <p:cNvPr id="3" name="Tijdelijke aanduiding voor inhoud 2"/>
          <p:cNvSpPr>
            <a:spLocks noGrp="1"/>
          </p:cNvSpPr>
          <p:nvPr>
            <p:ph idx="1"/>
          </p:nvPr>
        </p:nvSpPr>
        <p:spPr/>
        <p:txBody>
          <a:bodyPr/>
          <a:lstStyle/>
          <a:p>
            <a:endParaRPr lang="en-US"/>
          </a:p>
        </p:txBody>
      </p:sp>
    </p:spTree>
    <p:extLst>
      <p:ext uri="{BB962C8B-B14F-4D97-AF65-F5344CB8AC3E}">
        <p14:creationId xmlns:p14="http://schemas.microsoft.com/office/powerpoint/2010/main" val="333589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199" y="570729"/>
            <a:ext cx="8229600" cy="1143000"/>
          </a:xfrm>
        </p:spPr>
        <p:txBody>
          <a:bodyPr>
            <a:normAutofit/>
          </a:bodyPr>
          <a:lstStyle/>
          <a:p>
            <a:r>
              <a:rPr lang="nl-NL" dirty="0" smtClean="0"/>
              <a:t>Wist je dat?</a:t>
            </a:r>
            <a:endParaRPr lang="nl-NL" dirty="0"/>
          </a:p>
        </p:txBody>
      </p:sp>
      <p:pic>
        <p:nvPicPr>
          <p:cNvPr id="4" name="Tijdelijke aanduiding voor inhoud 3"/>
          <p:cNvPicPr>
            <a:picLocks noGrp="1" noChangeAspect="1"/>
          </p:cNvPicPr>
          <p:nvPr>
            <p:ph idx="1"/>
          </p:nvPr>
        </p:nvPicPr>
        <p:blipFill>
          <a:blip r:embed="rId4"/>
          <a:stretch>
            <a:fillRect/>
          </a:stretch>
        </p:blipFill>
        <p:spPr>
          <a:xfrm>
            <a:off x="1276156" y="1412913"/>
            <a:ext cx="6591687" cy="4525963"/>
          </a:xfrm>
          <a:prstGeom prst="rect">
            <a:avLst/>
          </a:prstGeom>
        </p:spPr>
      </p:pic>
    </p:spTree>
    <p:extLst>
      <p:ext uri="{BB962C8B-B14F-4D97-AF65-F5344CB8AC3E}">
        <p14:creationId xmlns:p14="http://schemas.microsoft.com/office/powerpoint/2010/main" val="4145589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199" y="570729"/>
            <a:ext cx="8229600" cy="1143000"/>
          </a:xfrm>
        </p:spPr>
        <p:txBody>
          <a:bodyPr>
            <a:normAutofit/>
          </a:bodyPr>
          <a:lstStyle/>
          <a:p>
            <a:r>
              <a:rPr lang="nl-NL" dirty="0" smtClean="0"/>
              <a:t>Wist je dat?</a:t>
            </a:r>
            <a:endParaRPr lang="nl-NL" dirty="0"/>
          </a:p>
        </p:txBody>
      </p:sp>
      <p:pic>
        <p:nvPicPr>
          <p:cNvPr id="5" name="Picture 2" descr="Afbeeldingsresultaat voor vincent van gogh in brabant"/>
          <p:cNvPicPr>
            <a:picLocks noGrp="1" noChangeAspect="1" noChangeArrowheads="1"/>
          </p:cNvPicPr>
          <p:nvPr>
            <p:ph idx="1"/>
          </p:nvPr>
        </p:nvPicPr>
        <p:blipFill>
          <a:blip r:embed="rId4" cstate="print"/>
          <a:srcRect/>
          <a:stretch>
            <a:fillRect/>
          </a:stretch>
        </p:blipFill>
        <p:spPr bwMode="auto">
          <a:xfrm>
            <a:off x="611782" y="1423930"/>
            <a:ext cx="7920435" cy="4525963"/>
          </a:xfrm>
          <a:prstGeom prst="rect">
            <a:avLst/>
          </a:prstGeom>
          <a:noFill/>
        </p:spPr>
      </p:pic>
    </p:spTree>
    <p:extLst>
      <p:ext uri="{BB962C8B-B14F-4D97-AF65-F5344CB8AC3E}">
        <p14:creationId xmlns:p14="http://schemas.microsoft.com/office/powerpoint/2010/main" val="515877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199" y="570729"/>
            <a:ext cx="8229600" cy="1143000"/>
          </a:xfrm>
        </p:spPr>
        <p:txBody>
          <a:bodyPr>
            <a:normAutofit/>
          </a:bodyPr>
          <a:lstStyle/>
          <a:p>
            <a:r>
              <a:rPr lang="nl-NL" dirty="0" smtClean="0"/>
              <a:t>Wist je dat?</a:t>
            </a:r>
            <a:endParaRPr lang="nl-NL" dirty="0"/>
          </a:p>
        </p:txBody>
      </p:sp>
      <p:pic>
        <p:nvPicPr>
          <p:cNvPr id="4" name="Tijdelijke aanduiding voor inhoud 3"/>
          <p:cNvPicPr>
            <a:picLocks noGrp="1" noChangeAspect="1"/>
          </p:cNvPicPr>
          <p:nvPr>
            <p:ph idx="1"/>
          </p:nvPr>
        </p:nvPicPr>
        <p:blipFill>
          <a:blip r:embed="rId4"/>
          <a:stretch>
            <a:fillRect/>
          </a:stretch>
        </p:blipFill>
        <p:spPr>
          <a:xfrm>
            <a:off x="1221957" y="1486761"/>
            <a:ext cx="6700085" cy="4444369"/>
          </a:xfrm>
          <a:prstGeom prst="rect">
            <a:avLst/>
          </a:prstGeom>
        </p:spPr>
      </p:pic>
    </p:spTree>
    <p:extLst>
      <p:ext uri="{BB962C8B-B14F-4D97-AF65-F5344CB8AC3E}">
        <p14:creationId xmlns:p14="http://schemas.microsoft.com/office/powerpoint/2010/main" val="31038954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199" y="570729"/>
            <a:ext cx="8229600" cy="1143000"/>
          </a:xfrm>
        </p:spPr>
        <p:txBody>
          <a:bodyPr>
            <a:normAutofit/>
          </a:bodyPr>
          <a:lstStyle/>
          <a:p>
            <a:r>
              <a:rPr lang="nl-NL" dirty="0" smtClean="0"/>
              <a:t>Wist je dat?</a:t>
            </a:r>
            <a:endParaRPr lang="nl-NL" dirty="0"/>
          </a:p>
        </p:txBody>
      </p:sp>
      <p:pic>
        <p:nvPicPr>
          <p:cNvPr id="5" name="Picture 2" descr="F:\Documents\Zeeman &amp; de Regt\Erfgoed Brabant\Van Gogh\Lesmaterialen\Fotoos digipresenatie\Leurse laantje Etten.png"/>
          <p:cNvPicPr>
            <a:picLocks noGrp="1" noChangeAspect="1" noChangeArrowheads="1"/>
          </p:cNvPicPr>
          <p:nvPr>
            <p:ph idx="1"/>
          </p:nvPr>
        </p:nvPicPr>
        <p:blipFill>
          <a:blip r:embed="rId4" cstate="print"/>
          <a:srcRect/>
          <a:stretch>
            <a:fillRect/>
          </a:stretch>
        </p:blipFill>
        <p:spPr bwMode="auto">
          <a:xfrm>
            <a:off x="1103829" y="1412914"/>
            <a:ext cx="6936341" cy="4525963"/>
          </a:xfrm>
          <a:prstGeom prst="rect">
            <a:avLst/>
          </a:prstGeom>
          <a:noFill/>
        </p:spPr>
      </p:pic>
    </p:spTree>
    <p:extLst>
      <p:ext uri="{BB962C8B-B14F-4D97-AF65-F5344CB8AC3E}">
        <p14:creationId xmlns:p14="http://schemas.microsoft.com/office/powerpoint/2010/main" val="23231125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199" y="570729"/>
            <a:ext cx="8229600" cy="1143000"/>
          </a:xfrm>
        </p:spPr>
        <p:txBody>
          <a:bodyPr>
            <a:normAutofit/>
          </a:bodyPr>
          <a:lstStyle/>
          <a:p>
            <a:r>
              <a:rPr lang="nl-NL" dirty="0" smtClean="0"/>
              <a:t>Wist je dat?</a:t>
            </a:r>
            <a:endParaRPr lang="nl-NL" dirty="0"/>
          </a:p>
        </p:txBody>
      </p:sp>
      <p:pic>
        <p:nvPicPr>
          <p:cNvPr id="4" name="Tijdelijke aanduiding voor inhoud 3"/>
          <p:cNvPicPr>
            <a:picLocks noGrp="1" noChangeAspect="1"/>
          </p:cNvPicPr>
          <p:nvPr>
            <p:ph idx="1"/>
          </p:nvPr>
        </p:nvPicPr>
        <p:blipFill>
          <a:blip r:embed="rId4"/>
          <a:stretch>
            <a:fillRect/>
          </a:stretch>
        </p:blipFill>
        <p:spPr>
          <a:xfrm>
            <a:off x="1164285" y="1456980"/>
            <a:ext cx="6815429" cy="4525963"/>
          </a:xfrm>
          <a:prstGeom prst="rect">
            <a:avLst/>
          </a:prstGeom>
        </p:spPr>
      </p:pic>
    </p:spTree>
    <p:extLst>
      <p:ext uri="{BB962C8B-B14F-4D97-AF65-F5344CB8AC3E}">
        <p14:creationId xmlns:p14="http://schemas.microsoft.com/office/powerpoint/2010/main" val="38435621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199" y="570729"/>
            <a:ext cx="8229600" cy="1143000"/>
          </a:xfrm>
        </p:spPr>
        <p:txBody>
          <a:bodyPr>
            <a:normAutofit/>
          </a:bodyPr>
          <a:lstStyle/>
          <a:p>
            <a:r>
              <a:rPr lang="nl-NL" dirty="0" smtClean="0"/>
              <a:t>Wist je dat?</a:t>
            </a:r>
            <a:endParaRPr lang="nl-NL" dirty="0"/>
          </a:p>
        </p:txBody>
      </p:sp>
      <p:pic>
        <p:nvPicPr>
          <p:cNvPr id="5" name="Tijdelijke aanduiding voor inhoud 4"/>
          <p:cNvPicPr>
            <a:picLocks noGrp="1" noChangeAspect="1"/>
          </p:cNvPicPr>
          <p:nvPr>
            <p:ph idx="1"/>
          </p:nvPr>
        </p:nvPicPr>
        <p:blipFill>
          <a:blip r:embed="rId4"/>
          <a:stretch>
            <a:fillRect/>
          </a:stretch>
        </p:blipFill>
        <p:spPr>
          <a:xfrm>
            <a:off x="1328647" y="1851327"/>
            <a:ext cx="6486706" cy="4023709"/>
          </a:xfrm>
          <a:prstGeom prst="rect">
            <a:avLst/>
          </a:prstGeom>
        </p:spPr>
      </p:pic>
    </p:spTree>
    <p:extLst>
      <p:ext uri="{BB962C8B-B14F-4D97-AF65-F5344CB8AC3E}">
        <p14:creationId xmlns:p14="http://schemas.microsoft.com/office/powerpoint/2010/main" val="1304216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199" y="570729"/>
            <a:ext cx="8229600" cy="1143000"/>
          </a:xfrm>
        </p:spPr>
        <p:txBody>
          <a:bodyPr/>
          <a:lstStyle/>
          <a:p>
            <a:r>
              <a:rPr lang="nl-NL" dirty="0" smtClean="0"/>
              <a:t>Wie is Vincent van Gogh?</a:t>
            </a:r>
            <a:endParaRPr lang="nl-NL" dirty="0"/>
          </a:p>
        </p:txBody>
      </p:sp>
      <p:pic>
        <p:nvPicPr>
          <p:cNvPr id="4" name="Tijdelijke aanduiding voor inhoud 3"/>
          <p:cNvPicPr>
            <a:picLocks noGrp="1" noChangeAspect="1"/>
          </p:cNvPicPr>
          <p:nvPr>
            <p:ph idx="1"/>
          </p:nvPr>
        </p:nvPicPr>
        <p:blipFill>
          <a:blip r:embed="rId4"/>
          <a:stretch>
            <a:fillRect/>
          </a:stretch>
        </p:blipFill>
        <p:spPr>
          <a:xfrm>
            <a:off x="1578604" y="1875713"/>
            <a:ext cx="5986791" cy="397493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199" y="570729"/>
            <a:ext cx="8229600" cy="1143000"/>
          </a:xfrm>
        </p:spPr>
        <p:txBody>
          <a:bodyPr>
            <a:normAutofit/>
          </a:bodyPr>
          <a:lstStyle/>
          <a:p>
            <a:r>
              <a:rPr lang="nl-NL" dirty="0" smtClean="0"/>
              <a:t>Wist je dat?</a:t>
            </a:r>
            <a:endParaRPr lang="nl-NL" dirty="0"/>
          </a:p>
        </p:txBody>
      </p:sp>
      <p:pic>
        <p:nvPicPr>
          <p:cNvPr id="4" name="Tijdelijke aanduiding voor inhoud 3"/>
          <p:cNvPicPr>
            <a:picLocks noGrp="1" noChangeAspect="1"/>
          </p:cNvPicPr>
          <p:nvPr>
            <p:ph idx="1"/>
          </p:nvPr>
        </p:nvPicPr>
        <p:blipFill>
          <a:blip r:embed="rId4"/>
          <a:stretch>
            <a:fillRect/>
          </a:stretch>
        </p:blipFill>
        <p:spPr>
          <a:xfrm>
            <a:off x="1441976" y="1456981"/>
            <a:ext cx="6260047" cy="4525963"/>
          </a:xfrm>
          <a:prstGeom prst="rect">
            <a:avLst/>
          </a:prstGeom>
        </p:spPr>
      </p:pic>
    </p:spTree>
    <p:extLst>
      <p:ext uri="{BB962C8B-B14F-4D97-AF65-F5344CB8AC3E}">
        <p14:creationId xmlns:p14="http://schemas.microsoft.com/office/powerpoint/2010/main" val="2789223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199" y="570729"/>
            <a:ext cx="8229600" cy="1143000"/>
          </a:xfrm>
        </p:spPr>
        <p:txBody>
          <a:bodyPr>
            <a:normAutofit/>
          </a:bodyPr>
          <a:lstStyle/>
          <a:p>
            <a:r>
              <a:rPr lang="nl-NL" dirty="0" smtClean="0"/>
              <a:t>Wist je dat?</a:t>
            </a:r>
            <a:endParaRPr lang="nl-NL" dirty="0"/>
          </a:p>
        </p:txBody>
      </p:sp>
      <p:pic>
        <p:nvPicPr>
          <p:cNvPr id="5" name="Tijdelijke aanduiding voor inhoud 4"/>
          <p:cNvPicPr>
            <a:picLocks noGrp="1" noChangeAspect="1"/>
          </p:cNvPicPr>
          <p:nvPr>
            <p:ph idx="1"/>
          </p:nvPr>
        </p:nvPicPr>
        <p:blipFill>
          <a:blip r:embed="rId4"/>
          <a:stretch>
            <a:fillRect/>
          </a:stretch>
        </p:blipFill>
        <p:spPr>
          <a:xfrm>
            <a:off x="1169994" y="1445964"/>
            <a:ext cx="6804011" cy="4525963"/>
          </a:xfrm>
          <a:prstGeom prst="rect">
            <a:avLst/>
          </a:prstGeom>
        </p:spPr>
      </p:pic>
    </p:spTree>
    <p:extLst>
      <p:ext uri="{BB962C8B-B14F-4D97-AF65-F5344CB8AC3E}">
        <p14:creationId xmlns:p14="http://schemas.microsoft.com/office/powerpoint/2010/main" val="7772997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199" y="570729"/>
            <a:ext cx="8229600" cy="1143000"/>
          </a:xfrm>
        </p:spPr>
        <p:txBody>
          <a:bodyPr>
            <a:normAutofit/>
          </a:bodyPr>
          <a:lstStyle/>
          <a:p>
            <a:r>
              <a:rPr lang="nl-NL" dirty="0" smtClean="0"/>
              <a:t>Wist je dat?</a:t>
            </a:r>
            <a:endParaRPr lang="nl-NL" dirty="0"/>
          </a:p>
        </p:txBody>
      </p:sp>
      <p:pic>
        <p:nvPicPr>
          <p:cNvPr id="4" name="Tijdelijke aanduiding voor inhoud 3"/>
          <p:cNvPicPr>
            <a:picLocks noGrp="1" noChangeAspect="1"/>
          </p:cNvPicPr>
          <p:nvPr>
            <p:ph idx="1"/>
          </p:nvPr>
        </p:nvPicPr>
        <p:blipFill>
          <a:blip r:embed="rId4"/>
          <a:stretch>
            <a:fillRect/>
          </a:stretch>
        </p:blipFill>
        <p:spPr>
          <a:xfrm>
            <a:off x="1545073" y="1794154"/>
            <a:ext cx="6053853" cy="3895682"/>
          </a:xfrm>
          <a:prstGeom prst="rect">
            <a:avLst/>
          </a:prstGeom>
        </p:spPr>
      </p:pic>
    </p:spTree>
    <p:extLst>
      <p:ext uri="{BB962C8B-B14F-4D97-AF65-F5344CB8AC3E}">
        <p14:creationId xmlns:p14="http://schemas.microsoft.com/office/powerpoint/2010/main" val="26208090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199" y="570729"/>
            <a:ext cx="8229600" cy="1143000"/>
          </a:xfrm>
        </p:spPr>
        <p:txBody>
          <a:bodyPr>
            <a:normAutofit/>
          </a:bodyPr>
          <a:lstStyle/>
          <a:p>
            <a:r>
              <a:rPr lang="nl-NL" dirty="0" smtClean="0"/>
              <a:t>De reis van Vincent door Europa</a:t>
            </a:r>
            <a:endParaRPr lang="nl-NL" dirty="0"/>
          </a:p>
        </p:txBody>
      </p:sp>
      <p:sp>
        <p:nvSpPr>
          <p:cNvPr id="3" name="Tijdelijke aanduiding voor inhoud 2"/>
          <p:cNvSpPr>
            <a:spLocks noGrp="1"/>
          </p:cNvSpPr>
          <p:nvPr>
            <p:ph idx="1"/>
          </p:nvPr>
        </p:nvSpPr>
        <p:spPr/>
        <p:txBody>
          <a:bodyPr/>
          <a:lstStyle/>
          <a:p>
            <a:endParaRPr lang="en-US" dirty="0"/>
          </a:p>
        </p:txBody>
      </p:sp>
    </p:spTree>
    <p:extLst>
      <p:ext uri="{BB962C8B-B14F-4D97-AF65-F5344CB8AC3E}">
        <p14:creationId xmlns:p14="http://schemas.microsoft.com/office/powerpoint/2010/main" val="41786325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199" y="570729"/>
            <a:ext cx="8229600" cy="1143000"/>
          </a:xfrm>
        </p:spPr>
        <p:txBody>
          <a:bodyPr>
            <a:normAutofit/>
          </a:bodyPr>
          <a:lstStyle/>
          <a:p>
            <a:r>
              <a:rPr lang="nl-NL" dirty="0" smtClean="0"/>
              <a:t>De reis van Vincent door Europa</a:t>
            </a:r>
            <a:endParaRPr lang="nl-NL" dirty="0"/>
          </a:p>
        </p:txBody>
      </p:sp>
      <p:pic>
        <p:nvPicPr>
          <p:cNvPr id="4" name="Tijdelijke aanduiding voor inhoud 3"/>
          <p:cNvPicPr>
            <a:picLocks noGrp="1" noChangeAspect="1"/>
          </p:cNvPicPr>
          <p:nvPr>
            <p:ph idx="1"/>
          </p:nvPr>
        </p:nvPicPr>
        <p:blipFill>
          <a:blip r:embed="rId4"/>
          <a:stretch>
            <a:fillRect/>
          </a:stretch>
        </p:blipFill>
        <p:spPr>
          <a:xfrm>
            <a:off x="2922016" y="1445964"/>
            <a:ext cx="3299968" cy="4525963"/>
          </a:xfrm>
          <a:prstGeom prst="rect">
            <a:avLst/>
          </a:prstGeom>
        </p:spPr>
      </p:pic>
    </p:spTree>
    <p:extLst>
      <p:ext uri="{BB962C8B-B14F-4D97-AF65-F5344CB8AC3E}">
        <p14:creationId xmlns:p14="http://schemas.microsoft.com/office/powerpoint/2010/main" val="29340039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199" y="570729"/>
            <a:ext cx="8229600" cy="1143000"/>
          </a:xfrm>
        </p:spPr>
        <p:txBody>
          <a:bodyPr>
            <a:normAutofit/>
          </a:bodyPr>
          <a:lstStyle/>
          <a:p>
            <a:r>
              <a:rPr lang="nl-NL" dirty="0" smtClean="0"/>
              <a:t>Wist je dat?</a:t>
            </a:r>
            <a:endParaRPr lang="nl-NL" dirty="0"/>
          </a:p>
        </p:txBody>
      </p:sp>
      <p:pic>
        <p:nvPicPr>
          <p:cNvPr id="5" name="Tijdelijke aanduiding voor inhoud 4"/>
          <p:cNvPicPr>
            <a:picLocks noGrp="1" noChangeAspect="1"/>
          </p:cNvPicPr>
          <p:nvPr>
            <p:ph idx="1"/>
          </p:nvPr>
        </p:nvPicPr>
        <p:blipFill>
          <a:blip r:embed="rId4"/>
          <a:stretch>
            <a:fillRect/>
          </a:stretch>
        </p:blipFill>
        <p:spPr>
          <a:xfrm>
            <a:off x="1365226" y="1735493"/>
            <a:ext cx="6413548" cy="4255377"/>
          </a:xfrm>
          <a:prstGeom prst="rect">
            <a:avLst/>
          </a:prstGeom>
        </p:spPr>
      </p:pic>
    </p:spTree>
    <p:extLst>
      <p:ext uri="{BB962C8B-B14F-4D97-AF65-F5344CB8AC3E}">
        <p14:creationId xmlns:p14="http://schemas.microsoft.com/office/powerpoint/2010/main" val="3875222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199" y="570729"/>
            <a:ext cx="8229600" cy="1143000"/>
          </a:xfrm>
        </p:spPr>
        <p:txBody>
          <a:bodyPr>
            <a:normAutofit/>
          </a:bodyPr>
          <a:lstStyle/>
          <a:p>
            <a:r>
              <a:rPr lang="nl-NL" dirty="0" smtClean="0"/>
              <a:t>Wist je dat?</a:t>
            </a:r>
            <a:endParaRPr lang="nl-NL" dirty="0"/>
          </a:p>
        </p:txBody>
      </p:sp>
      <p:pic>
        <p:nvPicPr>
          <p:cNvPr id="4" name="Tijdelijke aanduiding voor inhoud 3"/>
          <p:cNvPicPr>
            <a:picLocks noGrp="1" noChangeAspect="1"/>
          </p:cNvPicPr>
          <p:nvPr>
            <p:ph idx="1"/>
          </p:nvPr>
        </p:nvPicPr>
        <p:blipFill>
          <a:blip r:embed="rId4"/>
          <a:stretch>
            <a:fillRect/>
          </a:stretch>
        </p:blipFill>
        <p:spPr>
          <a:xfrm>
            <a:off x="1757321" y="1479015"/>
            <a:ext cx="5629357" cy="4525963"/>
          </a:xfrm>
          <a:prstGeom prst="rect">
            <a:avLst/>
          </a:prstGeom>
        </p:spPr>
      </p:pic>
    </p:spTree>
    <p:extLst>
      <p:ext uri="{BB962C8B-B14F-4D97-AF65-F5344CB8AC3E}">
        <p14:creationId xmlns:p14="http://schemas.microsoft.com/office/powerpoint/2010/main" val="25071006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199" y="570729"/>
            <a:ext cx="8229600" cy="1143000"/>
          </a:xfrm>
        </p:spPr>
        <p:txBody>
          <a:bodyPr>
            <a:normAutofit/>
          </a:bodyPr>
          <a:lstStyle/>
          <a:p>
            <a:r>
              <a:rPr lang="nl-NL" dirty="0" smtClean="0"/>
              <a:t>Wist je dat?</a:t>
            </a:r>
            <a:endParaRPr lang="nl-NL" dirty="0"/>
          </a:p>
        </p:txBody>
      </p:sp>
      <p:pic>
        <p:nvPicPr>
          <p:cNvPr id="5" name="Tijdelijke aanduiding voor inhoud 4"/>
          <p:cNvPicPr>
            <a:picLocks noGrp="1" noChangeAspect="1"/>
          </p:cNvPicPr>
          <p:nvPr>
            <p:ph idx="1"/>
          </p:nvPr>
        </p:nvPicPr>
        <p:blipFill>
          <a:blip r:embed="rId4"/>
          <a:stretch>
            <a:fillRect/>
          </a:stretch>
        </p:blipFill>
        <p:spPr>
          <a:xfrm>
            <a:off x="1148796" y="1479015"/>
            <a:ext cx="6846408" cy="4525963"/>
          </a:xfrm>
          <a:prstGeom prst="rect">
            <a:avLst/>
          </a:prstGeom>
        </p:spPr>
      </p:pic>
    </p:spTree>
    <p:extLst>
      <p:ext uri="{BB962C8B-B14F-4D97-AF65-F5344CB8AC3E}">
        <p14:creationId xmlns:p14="http://schemas.microsoft.com/office/powerpoint/2010/main" val="30633261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199" y="570729"/>
            <a:ext cx="8229600" cy="1143000"/>
          </a:xfrm>
        </p:spPr>
        <p:txBody>
          <a:bodyPr>
            <a:normAutofit/>
          </a:bodyPr>
          <a:lstStyle/>
          <a:p>
            <a:r>
              <a:rPr lang="nl-NL" dirty="0" smtClean="0"/>
              <a:t>Wist je dat?</a:t>
            </a:r>
            <a:endParaRPr lang="nl-NL" dirty="0"/>
          </a:p>
        </p:txBody>
      </p:sp>
      <p:pic>
        <p:nvPicPr>
          <p:cNvPr id="4" name="Tijdelijke aanduiding voor inhoud 3"/>
          <p:cNvPicPr>
            <a:picLocks noGrp="1" noChangeAspect="1"/>
          </p:cNvPicPr>
          <p:nvPr>
            <p:ph idx="1"/>
          </p:nvPr>
        </p:nvPicPr>
        <p:blipFill>
          <a:blip r:embed="rId4"/>
          <a:stretch>
            <a:fillRect/>
          </a:stretch>
        </p:blipFill>
        <p:spPr>
          <a:xfrm>
            <a:off x="1160822" y="1467998"/>
            <a:ext cx="6822356" cy="4525963"/>
          </a:xfrm>
          <a:prstGeom prst="rect">
            <a:avLst/>
          </a:prstGeom>
        </p:spPr>
      </p:pic>
    </p:spTree>
    <p:extLst>
      <p:ext uri="{BB962C8B-B14F-4D97-AF65-F5344CB8AC3E}">
        <p14:creationId xmlns:p14="http://schemas.microsoft.com/office/powerpoint/2010/main" val="31077765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199" y="570729"/>
            <a:ext cx="8229600" cy="1143000"/>
          </a:xfrm>
        </p:spPr>
        <p:txBody>
          <a:bodyPr>
            <a:normAutofit/>
          </a:bodyPr>
          <a:lstStyle/>
          <a:p>
            <a:r>
              <a:rPr lang="nl-NL" dirty="0" smtClean="0"/>
              <a:t>Wist je dat?</a:t>
            </a:r>
            <a:endParaRPr lang="nl-NL" dirty="0"/>
          </a:p>
        </p:txBody>
      </p:sp>
      <p:pic>
        <p:nvPicPr>
          <p:cNvPr id="5" name="Tijdelijke aanduiding voor inhoud 4"/>
          <p:cNvPicPr>
            <a:picLocks noGrp="1" noChangeAspect="1"/>
          </p:cNvPicPr>
          <p:nvPr>
            <p:ph idx="1"/>
          </p:nvPr>
        </p:nvPicPr>
        <p:blipFill>
          <a:blip r:embed="rId4"/>
          <a:stretch>
            <a:fillRect/>
          </a:stretch>
        </p:blipFill>
        <p:spPr>
          <a:xfrm>
            <a:off x="924516" y="1412914"/>
            <a:ext cx="7294967" cy="4525963"/>
          </a:xfrm>
          <a:prstGeom prst="rect">
            <a:avLst/>
          </a:prstGeom>
        </p:spPr>
      </p:pic>
    </p:spTree>
    <p:extLst>
      <p:ext uri="{BB962C8B-B14F-4D97-AF65-F5344CB8AC3E}">
        <p14:creationId xmlns:p14="http://schemas.microsoft.com/office/powerpoint/2010/main" val="4248582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199" y="570729"/>
            <a:ext cx="8229600" cy="1143000"/>
          </a:xfrm>
        </p:spPr>
        <p:txBody>
          <a:bodyPr/>
          <a:lstStyle/>
          <a:p>
            <a:r>
              <a:rPr lang="nl-NL" dirty="0" smtClean="0"/>
              <a:t>Wereldberoemd kunstenaar	</a:t>
            </a:r>
            <a:endParaRPr lang="nl-NL" dirty="0"/>
          </a:p>
        </p:txBody>
      </p:sp>
      <p:sp>
        <p:nvSpPr>
          <p:cNvPr id="3" name="Tijdelijke aanduiding voor inhoud 2"/>
          <p:cNvSpPr>
            <a:spLocks noGrp="1"/>
          </p:cNvSpPr>
          <p:nvPr>
            <p:ph idx="1"/>
          </p:nvPr>
        </p:nvSpPr>
        <p:spPr/>
        <p:txBody>
          <a:bodyPr/>
          <a:lstStyle/>
          <a:p>
            <a:pPr marL="0" indent="0" algn="ctr">
              <a:buNone/>
            </a:pPr>
            <a:r>
              <a:rPr lang="nl-NL" dirty="0" smtClean="0"/>
              <a:t>Wat weet je al over Vincent van Gogh?</a:t>
            </a:r>
            <a:endParaRPr lang="en-US" dirty="0"/>
          </a:p>
        </p:txBody>
      </p:sp>
    </p:spTree>
    <p:extLst>
      <p:ext uri="{BB962C8B-B14F-4D97-AF65-F5344CB8AC3E}">
        <p14:creationId xmlns:p14="http://schemas.microsoft.com/office/powerpoint/2010/main" val="1962221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199" y="570729"/>
            <a:ext cx="8229600" cy="1143000"/>
          </a:xfrm>
        </p:spPr>
        <p:txBody>
          <a:bodyPr>
            <a:normAutofit/>
          </a:bodyPr>
          <a:lstStyle/>
          <a:p>
            <a:r>
              <a:rPr lang="nl-NL" dirty="0" smtClean="0"/>
              <a:t>Wist je dat?</a:t>
            </a:r>
            <a:endParaRPr lang="nl-NL" dirty="0"/>
          </a:p>
        </p:txBody>
      </p:sp>
      <p:pic>
        <p:nvPicPr>
          <p:cNvPr id="4" name="Tijdelijke aanduiding voor inhoud 3"/>
          <p:cNvPicPr>
            <a:picLocks noGrp="1" noChangeAspect="1"/>
          </p:cNvPicPr>
          <p:nvPr>
            <p:ph idx="1"/>
          </p:nvPr>
        </p:nvPicPr>
        <p:blipFill>
          <a:blip r:embed="rId4"/>
          <a:stretch>
            <a:fillRect/>
          </a:stretch>
        </p:blipFill>
        <p:spPr>
          <a:xfrm>
            <a:off x="1178991" y="1479015"/>
            <a:ext cx="6786017" cy="4525963"/>
          </a:xfrm>
          <a:prstGeom prst="rect">
            <a:avLst/>
          </a:prstGeom>
        </p:spPr>
      </p:pic>
    </p:spTree>
    <p:extLst>
      <p:ext uri="{BB962C8B-B14F-4D97-AF65-F5344CB8AC3E}">
        <p14:creationId xmlns:p14="http://schemas.microsoft.com/office/powerpoint/2010/main" val="31034312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199" y="570729"/>
            <a:ext cx="8229600" cy="1143000"/>
          </a:xfrm>
        </p:spPr>
        <p:txBody>
          <a:bodyPr>
            <a:normAutofit/>
          </a:bodyPr>
          <a:lstStyle/>
          <a:p>
            <a:r>
              <a:rPr lang="nl-NL" dirty="0" smtClean="0"/>
              <a:t>Heimwee naar Brabant</a:t>
            </a:r>
            <a:endParaRPr lang="nl-NL" dirty="0"/>
          </a:p>
        </p:txBody>
      </p:sp>
      <p:pic>
        <p:nvPicPr>
          <p:cNvPr id="5" name="Tijdelijke aanduiding voor inhoud 4"/>
          <p:cNvPicPr>
            <a:picLocks noGrp="1" noChangeAspect="1"/>
          </p:cNvPicPr>
          <p:nvPr>
            <p:ph idx="1"/>
          </p:nvPr>
        </p:nvPicPr>
        <p:blipFill>
          <a:blip r:embed="rId4"/>
          <a:stretch>
            <a:fillRect/>
          </a:stretch>
        </p:blipFill>
        <p:spPr>
          <a:xfrm>
            <a:off x="1263399" y="2185607"/>
            <a:ext cx="2871465" cy="2517866"/>
          </a:xfrm>
          <a:prstGeom prst="rect">
            <a:avLst/>
          </a:prstGeom>
        </p:spPr>
      </p:pic>
      <p:pic>
        <p:nvPicPr>
          <p:cNvPr id="6" name="Afbeelding 5"/>
          <p:cNvPicPr>
            <a:picLocks noChangeAspect="1"/>
          </p:cNvPicPr>
          <p:nvPr/>
        </p:nvPicPr>
        <p:blipFill>
          <a:blip r:embed="rId5"/>
          <a:stretch>
            <a:fillRect/>
          </a:stretch>
        </p:blipFill>
        <p:spPr>
          <a:xfrm>
            <a:off x="4741848" y="2170067"/>
            <a:ext cx="3273836" cy="2517866"/>
          </a:xfrm>
          <a:prstGeom prst="rect">
            <a:avLst/>
          </a:prstGeom>
        </p:spPr>
      </p:pic>
    </p:spTree>
    <p:extLst>
      <p:ext uri="{BB962C8B-B14F-4D97-AF65-F5344CB8AC3E}">
        <p14:creationId xmlns:p14="http://schemas.microsoft.com/office/powerpoint/2010/main" val="20781530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199" y="570729"/>
            <a:ext cx="8229600" cy="1143000"/>
          </a:xfrm>
        </p:spPr>
        <p:txBody>
          <a:bodyPr>
            <a:normAutofit/>
          </a:bodyPr>
          <a:lstStyle/>
          <a:p>
            <a:r>
              <a:rPr lang="nl-NL" dirty="0" smtClean="0"/>
              <a:t>Heimwee naar Brabant</a:t>
            </a:r>
            <a:endParaRPr lang="nl-NL" dirty="0"/>
          </a:p>
        </p:txBody>
      </p:sp>
      <p:pic>
        <p:nvPicPr>
          <p:cNvPr id="4" name="Afbeelding 3"/>
          <p:cNvPicPr>
            <a:picLocks noChangeAspect="1"/>
          </p:cNvPicPr>
          <p:nvPr/>
        </p:nvPicPr>
        <p:blipFill>
          <a:blip r:embed="rId4"/>
          <a:stretch>
            <a:fillRect/>
          </a:stretch>
        </p:blipFill>
        <p:spPr>
          <a:xfrm>
            <a:off x="1124412" y="1456476"/>
            <a:ext cx="6895174" cy="4591784"/>
          </a:xfrm>
          <a:prstGeom prst="rect">
            <a:avLst/>
          </a:prstGeom>
        </p:spPr>
      </p:pic>
    </p:spTree>
    <p:extLst>
      <p:ext uri="{BB962C8B-B14F-4D97-AF65-F5344CB8AC3E}">
        <p14:creationId xmlns:p14="http://schemas.microsoft.com/office/powerpoint/2010/main" val="2247896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nl-NL" dirty="0" smtClean="0"/>
              <a:t>Tot slot</a:t>
            </a:r>
            <a:endParaRPr lang="nl-NL" dirty="0"/>
          </a:p>
        </p:txBody>
      </p:sp>
      <p:sp>
        <p:nvSpPr>
          <p:cNvPr id="3" name="Ondertitel 2"/>
          <p:cNvSpPr>
            <a:spLocks noGrp="1"/>
          </p:cNvSpPr>
          <p:nvPr>
            <p:ph type="subTitle" idx="1"/>
          </p:nvPr>
        </p:nvSpPr>
        <p:spPr/>
        <p:txBody>
          <a:bodyPr/>
          <a:lstStyle/>
          <a:p>
            <a:r>
              <a:rPr lang="nl-NL" dirty="0" smtClean="0"/>
              <a:t>Bedankt voor je aandacht en veel plezier met het maken van de opdrachten</a:t>
            </a:r>
            <a:endParaRPr lang="en-US" dirty="0"/>
          </a:p>
        </p:txBody>
      </p:sp>
    </p:spTree>
    <p:extLst>
      <p:ext uri="{BB962C8B-B14F-4D97-AF65-F5344CB8AC3E}">
        <p14:creationId xmlns:p14="http://schemas.microsoft.com/office/powerpoint/2010/main" val="25777159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sp>
        <p:nvSpPr>
          <p:cNvPr id="3" name="Tijdelijke aanduiding voor inhoud 2"/>
          <p:cNvSpPr>
            <a:spLocks noGrp="1"/>
          </p:cNvSpPr>
          <p:nvPr>
            <p:ph idx="1"/>
          </p:nvPr>
        </p:nvSpPr>
        <p:spPr/>
        <p:txBody>
          <a:bodyPr/>
          <a:lstStyle/>
          <a:p>
            <a:pPr marL="0" indent="0" algn="ctr">
              <a:buNone/>
            </a:pPr>
            <a:endParaRPr lang="nl-NL" dirty="0" smtClean="0"/>
          </a:p>
          <a:p>
            <a:pPr marL="0" indent="0" algn="ctr">
              <a:buNone/>
            </a:pPr>
            <a:endParaRPr lang="nl-NL" dirty="0"/>
          </a:p>
          <a:p>
            <a:pPr marL="0" indent="0" algn="ctr">
              <a:buNone/>
            </a:pPr>
            <a:endParaRPr lang="nl-NL" smtClean="0"/>
          </a:p>
          <a:p>
            <a:pPr marL="0" indent="0" algn="ctr">
              <a:buNone/>
            </a:pPr>
            <a:r>
              <a:rPr lang="nl-NL" smtClean="0"/>
              <a:t>Afbeeldingen opdrachtkaarten</a:t>
            </a:r>
            <a:endParaRPr lang="nl-NL" dirty="0"/>
          </a:p>
        </p:txBody>
      </p:sp>
    </p:spTree>
    <p:extLst>
      <p:ext uri="{BB962C8B-B14F-4D97-AF65-F5344CB8AC3E}">
        <p14:creationId xmlns:p14="http://schemas.microsoft.com/office/powerpoint/2010/main" val="17425082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endParaRPr lang="nl-NL" dirty="0"/>
          </a:p>
        </p:txBody>
      </p:sp>
      <p:pic>
        <p:nvPicPr>
          <p:cNvPr id="4" name="Tijdelijke aanduiding voor inhoud 3"/>
          <p:cNvPicPr>
            <a:picLocks noGrp="1" noChangeAspect="1"/>
          </p:cNvPicPr>
          <p:nvPr>
            <p:ph idx="1"/>
          </p:nvPr>
        </p:nvPicPr>
        <p:blipFill>
          <a:blip r:embed="rId4"/>
          <a:stretch>
            <a:fillRect/>
          </a:stretch>
        </p:blipFill>
        <p:spPr>
          <a:xfrm>
            <a:off x="2846099" y="1082407"/>
            <a:ext cx="3451801" cy="4525963"/>
          </a:xfrm>
          <a:prstGeom prst="rect">
            <a:avLst/>
          </a:prstGeom>
        </p:spPr>
      </p:pic>
    </p:spTree>
    <p:extLst>
      <p:ext uri="{BB962C8B-B14F-4D97-AF65-F5344CB8AC3E}">
        <p14:creationId xmlns:p14="http://schemas.microsoft.com/office/powerpoint/2010/main" val="18971625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endParaRPr lang="nl-NL" dirty="0"/>
          </a:p>
        </p:txBody>
      </p:sp>
      <p:pic>
        <p:nvPicPr>
          <p:cNvPr id="7" name="Tijdelijke aanduiding voor inhoud 6"/>
          <p:cNvPicPr>
            <a:picLocks noGrp="1" noChangeAspect="1"/>
          </p:cNvPicPr>
          <p:nvPr>
            <p:ph idx="1"/>
          </p:nvPr>
        </p:nvPicPr>
        <p:blipFill>
          <a:blip r:embed="rId4"/>
          <a:stretch>
            <a:fillRect/>
          </a:stretch>
        </p:blipFill>
        <p:spPr>
          <a:xfrm>
            <a:off x="1552007" y="1335795"/>
            <a:ext cx="6039986" cy="4525963"/>
          </a:xfrm>
          <a:prstGeom prst="rect">
            <a:avLst/>
          </a:prstGeom>
        </p:spPr>
      </p:pic>
    </p:spTree>
    <p:extLst>
      <p:ext uri="{BB962C8B-B14F-4D97-AF65-F5344CB8AC3E}">
        <p14:creationId xmlns:p14="http://schemas.microsoft.com/office/powerpoint/2010/main" val="3664122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199" y="570729"/>
            <a:ext cx="8229600" cy="1143000"/>
          </a:xfrm>
        </p:spPr>
        <p:txBody>
          <a:bodyPr/>
          <a:lstStyle/>
          <a:p>
            <a:endParaRPr lang="nl-NL" dirty="0"/>
          </a:p>
        </p:txBody>
      </p:sp>
      <p:pic>
        <p:nvPicPr>
          <p:cNvPr id="4" name="Tijdelijke aanduiding voor inhoud 3"/>
          <p:cNvPicPr>
            <a:picLocks noGrp="1" noChangeAspect="1"/>
          </p:cNvPicPr>
          <p:nvPr>
            <p:ph idx="1"/>
          </p:nvPr>
        </p:nvPicPr>
        <p:blipFill>
          <a:blip r:embed="rId4"/>
          <a:stretch>
            <a:fillRect/>
          </a:stretch>
        </p:blipFill>
        <p:spPr>
          <a:xfrm>
            <a:off x="1161749" y="1401162"/>
            <a:ext cx="6820500" cy="4525963"/>
          </a:xfrm>
          <a:prstGeom prst="rect">
            <a:avLst/>
          </a:prstGeom>
        </p:spPr>
      </p:pic>
    </p:spTree>
    <p:extLst>
      <p:ext uri="{BB962C8B-B14F-4D97-AF65-F5344CB8AC3E}">
        <p14:creationId xmlns:p14="http://schemas.microsoft.com/office/powerpoint/2010/main" val="351472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199" y="570729"/>
            <a:ext cx="8229600" cy="1143000"/>
          </a:xfrm>
        </p:spPr>
        <p:txBody>
          <a:bodyPr/>
          <a:lstStyle/>
          <a:p>
            <a:endParaRPr lang="nl-NL" dirty="0"/>
          </a:p>
        </p:txBody>
      </p:sp>
      <p:pic>
        <p:nvPicPr>
          <p:cNvPr id="5" name="Tijdelijke aanduiding voor inhoud 4"/>
          <p:cNvPicPr>
            <a:picLocks noGrp="1" noChangeAspect="1"/>
          </p:cNvPicPr>
          <p:nvPr>
            <p:ph idx="1"/>
          </p:nvPr>
        </p:nvPicPr>
        <p:blipFill>
          <a:blip r:embed="rId4"/>
          <a:stretch>
            <a:fillRect/>
          </a:stretch>
        </p:blipFill>
        <p:spPr>
          <a:xfrm>
            <a:off x="1671368" y="1357829"/>
            <a:ext cx="5801264" cy="4525963"/>
          </a:xfrm>
          <a:prstGeom prst="rect">
            <a:avLst/>
          </a:prstGeom>
        </p:spPr>
      </p:pic>
    </p:spTree>
    <p:extLst>
      <p:ext uri="{BB962C8B-B14F-4D97-AF65-F5344CB8AC3E}">
        <p14:creationId xmlns:p14="http://schemas.microsoft.com/office/powerpoint/2010/main" val="35472482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199" y="570729"/>
            <a:ext cx="8229600" cy="1143000"/>
          </a:xfrm>
        </p:spPr>
        <p:txBody>
          <a:bodyPr/>
          <a:lstStyle/>
          <a:p>
            <a:endParaRPr lang="nl-NL" dirty="0"/>
          </a:p>
        </p:txBody>
      </p:sp>
      <p:pic>
        <p:nvPicPr>
          <p:cNvPr id="4" name="Tijdelijke aanduiding voor inhoud 3"/>
          <p:cNvPicPr>
            <a:picLocks noGrp="1" noChangeAspect="1"/>
          </p:cNvPicPr>
          <p:nvPr>
            <p:ph idx="1"/>
          </p:nvPr>
        </p:nvPicPr>
        <p:blipFill>
          <a:blip r:embed="rId4"/>
          <a:stretch>
            <a:fillRect/>
          </a:stretch>
        </p:blipFill>
        <p:spPr>
          <a:xfrm>
            <a:off x="924120" y="1368846"/>
            <a:ext cx="7295757" cy="4525963"/>
          </a:xfrm>
          <a:prstGeom prst="rect">
            <a:avLst/>
          </a:prstGeom>
        </p:spPr>
      </p:pic>
    </p:spTree>
    <p:extLst>
      <p:ext uri="{BB962C8B-B14F-4D97-AF65-F5344CB8AC3E}">
        <p14:creationId xmlns:p14="http://schemas.microsoft.com/office/powerpoint/2010/main" val="8048674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199" y="570729"/>
            <a:ext cx="8229600" cy="1143000"/>
          </a:xfrm>
        </p:spPr>
        <p:txBody>
          <a:bodyPr/>
          <a:lstStyle/>
          <a:p>
            <a:endParaRPr lang="nl-NL" dirty="0"/>
          </a:p>
        </p:txBody>
      </p:sp>
      <p:pic>
        <p:nvPicPr>
          <p:cNvPr id="5" name="Tijdelijke aanduiding voor inhoud 4" descr="vangoghmuseum-s0176V1962-1920.jpg"/>
          <p:cNvPicPr>
            <a:picLocks noGrp="1" noChangeAspect="1"/>
          </p:cNvPicPr>
          <p:nvPr>
            <p:ph idx="1"/>
          </p:nvPr>
        </p:nvPicPr>
        <p:blipFill>
          <a:blip r:embed="rId4" cstate="print"/>
          <a:stretch>
            <a:fillRect/>
          </a:stretch>
        </p:blipFill>
        <p:spPr>
          <a:xfrm>
            <a:off x="1707844" y="1379863"/>
            <a:ext cx="5728311" cy="4525963"/>
          </a:xfrm>
          <a:prstGeom prst="rect">
            <a:avLst/>
          </a:prstGeom>
        </p:spPr>
      </p:pic>
    </p:spTree>
    <p:extLst>
      <p:ext uri="{BB962C8B-B14F-4D97-AF65-F5344CB8AC3E}">
        <p14:creationId xmlns:p14="http://schemas.microsoft.com/office/powerpoint/2010/main" val="1229326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199" y="570729"/>
            <a:ext cx="8229600" cy="1143000"/>
          </a:xfrm>
        </p:spPr>
        <p:txBody>
          <a:bodyPr/>
          <a:lstStyle/>
          <a:p>
            <a:endParaRPr lang="nl-NL" dirty="0"/>
          </a:p>
        </p:txBody>
      </p:sp>
      <p:pic>
        <p:nvPicPr>
          <p:cNvPr id="4" name="Tijdelijke aanduiding voor inhoud 3"/>
          <p:cNvPicPr>
            <a:picLocks noGrp="1" noChangeAspect="1"/>
          </p:cNvPicPr>
          <p:nvPr>
            <p:ph idx="1"/>
          </p:nvPr>
        </p:nvPicPr>
        <p:blipFill>
          <a:blip r:embed="rId4"/>
          <a:stretch>
            <a:fillRect/>
          </a:stretch>
        </p:blipFill>
        <p:spPr>
          <a:xfrm>
            <a:off x="999434" y="1550824"/>
            <a:ext cx="7145131" cy="4029805"/>
          </a:xfrm>
          <a:prstGeom prst="rect">
            <a:avLst/>
          </a:prstGeom>
        </p:spPr>
      </p:pic>
    </p:spTree>
    <p:extLst>
      <p:ext uri="{BB962C8B-B14F-4D97-AF65-F5344CB8AC3E}">
        <p14:creationId xmlns:p14="http://schemas.microsoft.com/office/powerpoint/2010/main" val="3765945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199" y="570729"/>
            <a:ext cx="8229600" cy="1143000"/>
          </a:xfrm>
        </p:spPr>
        <p:txBody>
          <a:bodyPr>
            <a:normAutofit/>
          </a:bodyPr>
          <a:lstStyle/>
          <a:p>
            <a:r>
              <a:rPr lang="nl-NL" dirty="0" smtClean="0"/>
              <a:t>Wereldberoemd kunstenaar	</a:t>
            </a:r>
            <a:endParaRPr lang="nl-NL" dirty="0"/>
          </a:p>
        </p:txBody>
      </p:sp>
      <p:sp>
        <p:nvSpPr>
          <p:cNvPr id="3" name="Tijdelijke aanduiding voor inhoud 2"/>
          <p:cNvSpPr>
            <a:spLocks noGrp="1"/>
          </p:cNvSpPr>
          <p:nvPr>
            <p:ph idx="1"/>
          </p:nvPr>
        </p:nvSpPr>
        <p:spPr/>
        <p:txBody>
          <a:bodyPr>
            <a:normAutofit/>
          </a:bodyPr>
          <a:lstStyle/>
          <a:p>
            <a:pPr marL="0" indent="0" algn="ctr">
              <a:buNone/>
            </a:pPr>
            <a:r>
              <a:rPr lang="nl-NL" sz="2800" dirty="0" smtClean="0"/>
              <a:t>Wat zou je willen weten over Vincent van Gogh?</a:t>
            </a:r>
            <a:endParaRPr lang="en-US" sz="2800" dirty="0"/>
          </a:p>
        </p:txBody>
      </p:sp>
    </p:spTree>
    <p:extLst>
      <p:ext uri="{BB962C8B-B14F-4D97-AF65-F5344CB8AC3E}">
        <p14:creationId xmlns:p14="http://schemas.microsoft.com/office/powerpoint/2010/main" val="4083712983"/>
      </p:ext>
    </p:extLst>
  </p:cSld>
  <p:clrMapOvr>
    <a:masterClrMapping/>
  </p:clrMapOvr>
</p:sld>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1831</Words>
  <Application>Microsoft Office PowerPoint</Application>
  <PresentationFormat>Diavoorstelling (4:3)</PresentationFormat>
  <Paragraphs>229</Paragraphs>
  <Slides>36</Slides>
  <Notes>34</Notes>
  <HiddenSlides>0</HiddenSlides>
  <MMClips>0</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36</vt:i4>
      </vt:variant>
    </vt:vector>
  </HeadingPairs>
  <TitlesOfParts>
    <vt:vector size="39" baseType="lpstr">
      <vt:lpstr>Arial</vt:lpstr>
      <vt:lpstr>Calibri</vt:lpstr>
      <vt:lpstr>Office-thema</vt:lpstr>
      <vt:lpstr>PowerPoint-presentatie</vt:lpstr>
      <vt:lpstr>Wie is Vincent van Gogh?</vt:lpstr>
      <vt:lpstr>Wereldberoemd kunstenaar </vt:lpstr>
      <vt:lpstr>PowerPoint-presentatie</vt:lpstr>
      <vt:lpstr>PowerPoint-presentatie</vt:lpstr>
      <vt:lpstr>PowerPoint-presentatie</vt:lpstr>
      <vt:lpstr>PowerPoint-presentatie</vt:lpstr>
      <vt:lpstr>PowerPoint-presentatie</vt:lpstr>
      <vt:lpstr>Wereldberoemd kunstenaar </vt:lpstr>
      <vt:lpstr>Kind van Brabant </vt:lpstr>
      <vt:lpstr>Wist je dat?</vt:lpstr>
      <vt:lpstr>Wist je dat?</vt:lpstr>
      <vt:lpstr>De schilder in Brabant</vt:lpstr>
      <vt:lpstr>Wist je dat?</vt:lpstr>
      <vt:lpstr>Wist je dat?</vt:lpstr>
      <vt:lpstr>Wist je dat?</vt:lpstr>
      <vt:lpstr>Wist je dat?</vt:lpstr>
      <vt:lpstr>Wist je dat?</vt:lpstr>
      <vt:lpstr>Wist je dat?</vt:lpstr>
      <vt:lpstr>Wist je dat?</vt:lpstr>
      <vt:lpstr>Wist je dat?</vt:lpstr>
      <vt:lpstr>Wist je dat?</vt:lpstr>
      <vt:lpstr>De reis van Vincent door Europa</vt:lpstr>
      <vt:lpstr>De reis van Vincent door Europa</vt:lpstr>
      <vt:lpstr>Wist je dat?</vt:lpstr>
      <vt:lpstr>Wist je dat?</vt:lpstr>
      <vt:lpstr>Wist je dat?</vt:lpstr>
      <vt:lpstr>Wist je dat?</vt:lpstr>
      <vt:lpstr>Wist je dat?</vt:lpstr>
      <vt:lpstr>Wist je dat?</vt:lpstr>
      <vt:lpstr>Heimwee naar Brabant</vt:lpstr>
      <vt:lpstr>Heimwee naar Brabant</vt:lpstr>
      <vt:lpstr>Tot slot</vt:lpstr>
      <vt:lpstr>PowerPoint-presentatie</vt:lpstr>
      <vt:lpstr>PowerPoint-presentatie</vt:lpstr>
      <vt:lpstr>PowerPoint-presentatie</vt:lpstr>
    </vt:vector>
  </TitlesOfParts>
  <Company>Appeltje-S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Marga van den Heuvel</dc:creator>
  <cp:lastModifiedBy>Tera Uijtdewilligen</cp:lastModifiedBy>
  <cp:revision>14</cp:revision>
  <dcterms:created xsi:type="dcterms:W3CDTF">2019-08-14T14:14:22Z</dcterms:created>
  <dcterms:modified xsi:type="dcterms:W3CDTF">2019-08-28T13:52:03Z</dcterms:modified>
</cp:coreProperties>
</file>